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92608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A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/>
    <p:restoredTop sz="95741"/>
  </p:normalViewPr>
  <p:slideViewPr>
    <p:cSldViewPr snapToGrid="0" snapToObjects="1">
      <p:cViewPr>
        <p:scale>
          <a:sx n="50" d="100"/>
          <a:sy n="50" d="100"/>
        </p:scale>
        <p:origin x="336" y="-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6" d="100"/>
          <a:sy n="106" d="100"/>
        </p:scale>
        <p:origin x="517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Roberto Delgado Cortés" userId="eb3dbd4a-19d5-49b2-86b8-8843bf5da448" providerId="ADAL" clId="{FD4E96A5-8B9D-3748-B7F6-3DFA3E1DA3C2}"/>
    <pc:docChg chg="modSld">
      <pc:chgData name="Marco Roberto Delgado Cortés" userId="eb3dbd4a-19d5-49b2-86b8-8843bf5da448" providerId="ADAL" clId="{FD4E96A5-8B9D-3748-B7F6-3DFA3E1DA3C2}" dt="2021-08-13T18:44:37.636" v="311" actId="20577"/>
      <pc:docMkLst>
        <pc:docMk/>
      </pc:docMkLst>
      <pc:sldChg chg="modSp mod">
        <pc:chgData name="Marco Roberto Delgado Cortés" userId="eb3dbd4a-19d5-49b2-86b8-8843bf5da448" providerId="ADAL" clId="{FD4E96A5-8B9D-3748-B7F6-3DFA3E1DA3C2}" dt="2021-08-13T18:44:37.636" v="311" actId="20577"/>
        <pc:sldMkLst>
          <pc:docMk/>
          <pc:sldMk cId="1421549512" sldId="256"/>
        </pc:sldMkLst>
        <pc:spChg chg="mod">
          <ac:chgData name="Marco Roberto Delgado Cortés" userId="eb3dbd4a-19d5-49b2-86b8-8843bf5da448" providerId="ADAL" clId="{FD4E96A5-8B9D-3748-B7F6-3DFA3E1DA3C2}" dt="2021-08-13T18:29:39.351" v="53" actId="20577"/>
          <ac:spMkLst>
            <pc:docMk/>
            <pc:sldMk cId="1421549512" sldId="256"/>
            <ac:spMk id="16" creationId="{8260E380-1D91-8B4D-A1C8-CD176A5A8951}"/>
          </ac:spMkLst>
        </pc:spChg>
        <pc:spChg chg="mod">
          <ac:chgData name="Marco Roberto Delgado Cortés" userId="eb3dbd4a-19d5-49b2-86b8-8843bf5da448" providerId="ADAL" clId="{FD4E96A5-8B9D-3748-B7F6-3DFA3E1DA3C2}" dt="2021-08-13T18:29:50.988" v="76" actId="20577"/>
          <ac:spMkLst>
            <pc:docMk/>
            <pc:sldMk cId="1421549512" sldId="256"/>
            <ac:spMk id="17" creationId="{EF585362-7CF1-8944-B4CF-8C863F912DB7}"/>
          </ac:spMkLst>
        </pc:spChg>
        <pc:spChg chg="mod">
          <ac:chgData name="Marco Roberto Delgado Cortés" userId="eb3dbd4a-19d5-49b2-86b8-8843bf5da448" providerId="ADAL" clId="{FD4E96A5-8B9D-3748-B7F6-3DFA3E1DA3C2}" dt="2021-08-13T18:44:37.636" v="311" actId="20577"/>
          <ac:spMkLst>
            <pc:docMk/>
            <pc:sldMk cId="1421549512" sldId="256"/>
            <ac:spMk id="23" creationId="{732FCD63-7C4D-3A42-B98B-3AC83257DFF9}"/>
          </ac:spMkLst>
        </pc:spChg>
        <pc:spChg chg="mod">
          <ac:chgData name="Marco Roberto Delgado Cortés" userId="eb3dbd4a-19d5-49b2-86b8-8843bf5da448" providerId="ADAL" clId="{FD4E96A5-8B9D-3748-B7F6-3DFA3E1DA3C2}" dt="2021-08-13T18:30:25.363" v="203" actId="20577"/>
          <ac:spMkLst>
            <pc:docMk/>
            <pc:sldMk cId="1421549512" sldId="256"/>
            <ac:spMk id="24" creationId="{09DDF4F6-B5E9-1845-88AE-C5198B1D1DAE}"/>
          </ac:spMkLst>
        </pc:spChg>
        <pc:spChg chg="mod">
          <ac:chgData name="Marco Roberto Delgado Cortés" userId="eb3dbd4a-19d5-49b2-86b8-8843bf5da448" providerId="ADAL" clId="{FD4E96A5-8B9D-3748-B7F6-3DFA3E1DA3C2}" dt="2021-08-13T18:30:11.003" v="150" actId="20577"/>
          <ac:spMkLst>
            <pc:docMk/>
            <pc:sldMk cId="1421549512" sldId="256"/>
            <ac:spMk id="26" creationId="{B9346798-65F2-B847-BDEA-5687F3D0CE30}"/>
          </ac:spMkLst>
        </pc:spChg>
        <pc:spChg chg="mod">
          <ac:chgData name="Marco Roberto Delgado Cortés" userId="eb3dbd4a-19d5-49b2-86b8-8843bf5da448" providerId="ADAL" clId="{FD4E96A5-8B9D-3748-B7F6-3DFA3E1DA3C2}" dt="2021-08-13T18:30:41.387" v="258" actId="20577"/>
          <ac:spMkLst>
            <pc:docMk/>
            <pc:sldMk cId="1421549512" sldId="256"/>
            <ac:spMk id="27" creationId="{08000951-C656-6040-931E-8897914E13DB}"/>
          </ac:spMkLst>
        </pc:spChg>
        <pc:spChg chg="mod">
          <ac:chgData name="Marco Roberto Delgado Cortés" userId="eb3dbd4a-19d5-49b2-86b8-8843bf5da448" providerId="ADAL" clId="{FD4E96A5-8B9D-3748-B7F6-3DFA3E1DA3C2}" dt="2021-08-13T18:30:32.995" v="224" actId="20577"/>
          <ac:spMkLst>
            <pc:docMk/>
            <pc:sldMk cId="1421549512" sldId="256"/>
            <ac:spMk id="28" creationId="{F17766C3-1C21-D34E-A383-A732FA7CD057}"/>
          </ac:spMkLst>
        </pc:spChg>
        <pc:spChg chg="mod">
          <ac:chgData name="Marco Roberto Delgado Cortés" userId="eb3dbd4a-19d5-49b2-86b8-8843bf5da448" providerId="ADAL" clId="{FD4E96A5-8B9D-3748-B7F6-3DFA3E1DA3C2}" dt="2021-08-13T18:30:50.444" v="292" actId="20577"/>
          <ac:spMkLst>
            <pc:docMk/>
            <pc:sldMk cId="1421549512" sldId="256"/>
            <ac:spMk id="29" creationId="{E5FB82DF-B303-8D4A-AD83-EE5DAC72613E}"/>
          </ac:spMkLst>
        </pc:spChg>
      </pc:sldChg>
    </pc:docChg>
  </pc:docChgLst>
  <pc:docChgLst>
    <pc:chgData name="Marco Roberto Delgado Cortés" userId="eb3dbd4a-19d5-49b2-86b8-8843bf5da448" providerId="ADAL" clId="{D9EF3A64-C305-2840-9AA2-C2F45BF68EA0}"/>
    <pc:docChg chg="modSld">
      <pc:chgData name="Marco Roberto Delgado Cortés" userId="eb3dbd4a-19d5-49b2-86b8-8843bf5da448" providerId="ADAL" clId="{D9EF3A64-C305-2840-9AA2-C2F45BF68EA0}" dt="2021-08-13T20:39:42.887" v="14" actId="1076"/>
      <pc:docMkLst>
        <pc:docMk/>
      </pc:docMkLst>
      <pc:sldChg chg="modSp mod">
        <pc:chgData name="Marco Roberto Delgado Cortés" userId="eb3dbd4a-19d5-49b2-86b8-8843bf5da448" providerId="ADAL" clId="{D9EF3A64-C305-2840-9AA2-C2F45BF68EA0}" dt="2021-08-13T20:39:42.887" v="14" actId="1076"/>
        <pc:sldMkLst>
          <pc:docMk/>
          <pc:sldMk cId="1421549512" sldId="256"/>
        </pc:sldMkLst>
        <pc:spChg chg="mod">
          <ac:chgData name="Marco Roberto Delgado Cortés" userId="eb3dbd4a-19d5-49b2-86b8-8843bf5da448" providerId="ADAL" clId="{D9EF3A64-C305-2840-9AA2-C2F45BF68EA0}" dt="2021-08-13T20:39:30.583" v="12" actId="255"/>
          <ac:spMkLst>
            <pc:docMk/>
            <pc:sldMk cId="1421549512" sldId="256"/>
            <ac:spMk id="12" creationId="{C9A64E77-001E-A94F-8D4B-9C14FB9BB7E6}"/>
          </ac:spMkLst>
        </pc:spChg>
        <pc:spChg chg="mod">
          <ac:chgData name="Marco Roberto Delgado Cortés" userId="eb3dbd4a-19d5-49b2-86b8-8843bf5da448" providerId="ADAL" clId="{D9EF3A64-C305-2840-9AA2-C2F45BF68EA0}" dt="2021-08-13T20:39:37.495" v="13" actId="1076"/>
          <ac:spMkLst>
            <pc:docMk/>
            <pc:sldMk cId="1421549512" sldId="256"/>
            <ac:spMk id="16" creationId="{8260E380-1D91-8B4D-A1C8-CD176A5A8951}"/>
          </ac:spMkLst>
        </pc:spChg>
        <pc:spChg chg="mod">
          <ac:chgData name="Marco Roberto Delgado Cortés" userId="eb3dbd4a-19d5-49b2-86b8-8843bf5da448" providerId="ADAL" clId="{D9EF3A64-C305-2840-9AA2-C2F45BF68EA0}" dt="2021-08-13T20:39:42.887" v="14" actId="1076"/>
          <ac:spMkLst>
            <pc:docMk/>
            <pc:sldMk cId="1421549512" sldId="256"/>
            <ac:spMk id="17" creationId="{EF585362-7CF1-8944-B4CF-8C863F912DB7}"/>
          </ac:spMkLst>
        </pc:spChg>
        <pc:spChg chg="mod">
          <ac:chgData name="Marco Roberto Delgado Cortés" userId="eb3dbd4a-19d5-49b2-86b8-8843bf5da448" providerId="ADAL" clId="{D9EF3A64-C305-2840-9AA2-C2F45BF68EA0}" dt="2021-08-13T20:39:15.841" v="10" actId="255"/>
          <ac:spMkLst>
            <pc:docMk/>
            <pc:sldMk cId="1421549512" sldId="256"/>
            <ac:spMk id="23" creationId="{732FCD63-7C4D-3A42-B98B-3AC83257DFF9}"/>
          </ac:spMkLst>
        </pc:spChg>
        <pc:spChg chg="mod">
          <ac:chgData name="Marco Roberto Delgado Cortés" userId="eb3dbd4a-19d5-49b2-86b8-8843bf5da448" providerId="ADAL" clId="{D9EF3A64-C305-2840-9AA2-C2F45BF68EA0}" dt="2021-08-13T20:39:26.500" v="11" actId="255"/>
          <ac:spMkLst>
            <pc:docMk/>
            <pc:sldMk cId="1421549512" sldId="256"/>
            <ac:spMk id="24" creationId="{09DDF4F6-B5E9-1845-88AE-C5198B1D1DAE}"/>
          </ac:spMkLst>
        </pc:spChg>
        <pc:spChg chg="mod">
          <ac:chgData name="Marco Roberto Delgado Cortés" userId="eb3dbd4a-19d5-49b2-86b8-8843bf5da448" providerId="ADAL" clId="{D9EF3A64-C305-2840-9AA2-C2F45BF68EA0}" dt="2021-08-13T20:38:47.028" v="6" actId="403"/>
          <ac:spMkLst>
            <pc:docMk/>
            <pc:sldMk cId="1421549512" sldId="256"/>
            <ac:spMk id="26" creationId="{B9346798-65F2-B847-BDEA-5687F3D0CE30}"/>
          </ac:spMkLst>
        </pc:spChg>
        <pc:spChg chg="mod">
          <ac:chgData name="Marco Roberto Delgado Cortés" userId="eb3dbd4a-19d5-49b2-86b8-8843bf5da448" providerId="ADAL" clId="{D9EF3A64-C305-2840-9AA2-C2F45BF68EA0}" dt="2021-08-13T20:38:55.175" v="7" actId="255"/>
          <ac:spMkLst>
            <pc:docMk/>
            <pc:sldMk cId="1421549512" sldId="256"/>
            <ac:spMk id="27" creationId="{08000951-C656-6040-931E-8897914E13DB}"/>
          </ac:spMkLst>
        </pc:spChg>
        <pc:spChg chg="mod">
          <ac:chgData name="Marco Roberto Delgado Cortés" userId="eb3dbd4a-19d5-49b2-86b8-8843bf5da448" providerId="ADAL" clId="{D9EF3A64-C305-2840-9AA2-C2F45BF68EA0}" dt="2021-08-13T20:39:01.679" v="8" actId="255"/>
          <ac:spMkLst>
            <pc:docMk/>
            <pc:sldMk cId="1421549512" sldId="256"/>
            <ac:spMk id="29" creationId="{E5FB82DF-B303-8D4A-AD83-EE5DAC72613E}"/>
          </ac:spMkLst>
        </pc:spChg>
      </pc:sldChg>
    </pc:docChg>
  </pc:docChgLst>
  <pc:docChgLst>
    <pc:chgData name="Marco Roberto Delgado Cortés" userId="eb3dbd4a-19d5-49b2-86b8-8843bf5da448" providerId="ADAL" clId="{033EBAB1-A3D8-494D-A2CE-AD0A83A36CBB}"/>
    <pc:docChg chg="custSel modSld">
      <pc:chgData name="Marco Roberto Delgado Cortés" userId="eb3dbd4a-19d5-49b2-86b8-8843bf5da448" providerId="ADAL" clId="{033EBAB1-A3D8-494D-A2CE-AD0A83A36CBB}" dt="2021-08-13T21:17:59.285" v="23" actId="14100"/>
      <pc:docMkLst>
        <pc:docMk/>
      </pc:docMkLst>
      <pc:sldChg chg="addSp delSp modSp mod">
        <pc:chgData name="Marco Roberto Delgado Cortés" userId="eb3dbd4a-19d5-49b2-86b8-8843bf5da448" providerId="ADAL" clId="{033EBAB1-A3D8-494D-A2CE-AD0A83A36CBB}" dt="2021-08-13T21:17:59.285" v="23" actId="14100"/>
        <pc:sldMkLst>
          <pc:docMk/>
          <pc:sldMk cId="1421549512" sldId="256"/>
        </pc:sldMkLst>
        <pc:spChg chg="mod">
          <ac:chgData name="Marco Roberto Delgado Cortés" userId="eb3dbd4a-19d5-49b2-86b8-8843bf5da448" providerId="ADAL" clId="{033EBAB1-A3D8-494D-A2CE-AD0A83A36CBB}" dt="2021-08-13T21:17:59.285" v="23" actId="14100"/>
          <ac:spMkLst>
            <pc:docMk/>
            <pc:sldMk cId="1421549512" sldId="256"/>
            <ac:spMk id="12" creationId="{C9A64E77-001E-A94F-8D4B-9C14FB9BB7E6}"/>
          </ac:spMkLst>
        </pc:spChg>
        <pc:spChg chg="mod">
          <ac:chgData name="Marco Roberto Delgado Cortés" userId="eb3dbd4a-19d5-49b2-86b8-8843bf5da448" providerId="ADAL" clId="{033EBAB1-A3D8-494D-A2CE-AD0A83A36CBB}" dt="2021-08-13T21:17:55.285" v="22" actId="1076"/>
          <ac:spMkLst>
            <pc:docMk/>
            <pc:sldMk cId="1421549512" sldId="256"/>
            <ac:spMk id="24" creationId="{09DDF4F6-B5E9-1845-88AE-C5198B1D1DAE}"/>
          </ac:spMkLst>
        </pc:spChg>
        <pc:picChg chg="add del mod">
          <ac:chgData name="Marco Roberto Delgado Cortés" userId="eb3dbd4a-19d5-49b2-86b8-8843bf5da448" providerId="ADAL" clId="{033EBAB1-A3D8-494D-A2CE-AD0A83A36CBB}" dt="2021-08-13T21:09:01.068" v="1" actId="478"/>
          <ac:picMkLst>
            <pc:docMk/>
            <pc:sldMk cId="1421549512" sldId="256"/>
            <ac:picMk id="3" creationId="{EA17E19C-1659-6046-A6F1-F5F62083591A}"/>
          </ac:picMkLst>
        </pc:picChg>
        <pc:picChg chg="add del mod">
          <ac:chgData name="Marco Roberto Delgado Cortés" userId="eb3dbd4a-19d5-49b2-86b8-8843bf5da448" providerId="ADAL" clId="{033EBAB1-A3D8-494D-A2CE-AD0A83A36CBB}" dt="2021-08-13T21:09:02.803" v="2" actId="478"/>
          <ac:picMkLst>
            <pc:docMk/>
            <pc:sldMk cId="1421549512" sldId="256"/>
            <ac:picMk id="5" creationId="{81DD9754-240A-0849-BD04-76F1566F8FD0}"/>
          </ac:picMkLst>
        </pc:picChg>
        <pc:picChg chg="add del mod">
          <ac:chgData name="Marco Roberto Delgado Cortés" userId="eb3dbd4a-19d5-49b2-86b8-8843bf5da448" providerId="ADAL" clId="{033EBAB1-A3D8-494D-A2CE-AD0A83A36CBB}" dt="2021-08-13T21:09:04.265" v="3" actId="478"/>
          <ac:picMkLst>
            <pc:docMk/>
            <pc:sldMk cId="1421549512" sldId="256"/>
            <ac:picMk id="7" creationId="{A275704A-0675-3B44-847A-9B58B4E71D4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C15FF-A741-5C4A-90F2-C8C74B11C753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CE365-9298-3447-B4F5-9C6EABA92C1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6359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2CE365-9298-3447-B4F5-9C6EABA92C1C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76601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2693671"/>
            <a:ext cx="2194560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8644891"/>
            <a:ext cx="219456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63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62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0" y="876300"/>
            <a:ext cx="6309360" cy="1394841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0" y="876300"/>
            <a:ext cx="18562320" cy="1394841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789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338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0" y="4103372"/>
            <a:ext cx="2523744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0" y="11014712"/>
            <a:ext cx="2523744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586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4381500"/>
            <a:ext cx="12435840" cy="104432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4381500"/>
            <a:ext cx="12435840" cy="104432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757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876301"/>
            <a:ext cx="25237440" cy="318135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2" y="4034791"/>
            <a:ext cx="12378689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2" y="6012180"/>
            <a:ext cx="12378689" cy="88430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0" y="4034791"/>
            <a:ext cx="12439651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0" y="6012180"/>
            <a:ext cx="12439651" cy="88430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0899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18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835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2369821"/>
            <a:ext cx="1481328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412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2369821"/>
            <a:ext cx="1481328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989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876301"/>
            <a:ext cx="2523744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4381500"/>
            <a:ext cx="2523744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40DF9-79E6-7541-AD93-81E11B2E1E35}" type="datetimeFigureOut">
              <a:rPr lang="es-ES_tradnl" smtClean="0"/>
              <a:t>13/8/21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15255241"/>
            <a:ext cx="987552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2CDC5-C076-944D-80EF-93D24C8D19B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50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adroTexto 15">
            <a:extLst>
              <a:ext uri="{FF2B5EF4-FFF2-40B4-BE49-F238E27FC236}">
                <a16:creationId xmlns:a16="http://schemas.microsoft.com/office/drawing/2014/main" id="{8260E380-1D91-8B4D-A1C8-CD176A5A8951}"/>
              </a:ext>
            </a:extLst>
          </p:cNvPr>
          <p:cNvSpPr txBox="1">
            <a:spLocks/>
          </p:cNvSpPr>
          <p:nvPr/>
        </p:nvSpPr>
        <p:spPr>
          <a:xfrm>
            <a:off x="5132438" y="931003"/>
            <a:ext cx="150433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ES_tradnl" sz="5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5000" dirty="0">
                <a:latin typeface="Arial" panose="020B0604020202020204" pitchFamily="34" charset="0"/>
                <a:cs typeface="Arial" panose="020B0604020202020204" pitchFamily="34" charset="0"/>
              </a:rPr>
              <a:t>(Font Arial)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F585362-7CF1-8944-B4CF-8C863F912DB7}"/>
              </a:ext>
            </a:extLst>
          </p:cNvPr>
          <p:cNvSpPr txBox="1"/>
          <p:nvPr/>
        </p:nvSpPr>
        <p:spPr>
          <a:xfrm>
            <a:off x="5132438" y="2026252"/>
            <a:ext cx="1560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dirty="0" err="1">
                <a:latin typeface="Arial" panose="020B0604020202020204" pitchFamily="34" charset="0"/>
              </a:rPr>
              <a:t>Add</a:t>
            </a:r>
            <a:r>
              <a:rPr lang="es-ES_tradnl" sz="3200" b="1" dirty="0">
                <a:latin typeface="Arial" panose="020B0604020202020204" pitchFamily="34" charset="0"/>
              </a:rPr>
              <a:t> autor and </a:t>
            </a:r>
            <a:r>
              <a:rPr lang="es-ES_tradnl" sz="3200" b="1" dirty="0" err="1">
                <a:latin typeface="Arial" panose="020B0604020202020204" pitchFamily="34" charset="0"/>
              </a:rPr>
              <a:t>additional</a:t>
            </a:r>
            <a:r>
              <a:rPr lang="es-ES_tradnl" sz="3200" b="1" dirty="0">
                <a:latin typeface="Arial" panose="020B0604020202020204" pitchFamily="34" charset="0"/>
              </a:rPr>
              <a:t> </a:t>
            </a:r>
            <a:r>
              <a:rPr lang="es-ES_tradnl" sz="3200" b="1" dirty="0" err="1">
                <a:latin typeface="Arial" panose="020B0604020202020204" pitchFamily="34" charset="0"/>
              </a:rPr>
              <a:t>Author</a:t>
            </a:r>
            <a:r>
              <a:rPr lang="es-ES_tradnl" sz="3200" b="1" dirty="0">
                <a:latin typeface="Arial" panose="020B0604020202020204" pitchFamily="34" charset="0"/>
              </a:rPr>
              <a:t> </a:t>
            </a:r>
            <a:r>
              <a:rPr lang="es-ES_tradnl" sz="3200" dirty="0">
                <a:latin typeface="Arial" panose="020B0604020202020204" pitchFamily="34" charset="0"/>
              </a:rPr>
              <a:t>(s) (Font Arial)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32FCD63-7C4D-3A42-B98B-3AC83257DFF9}"/>
              </a:ext>
            </a:extLst>
          </p:cNvPr>
          <p:cNvSpPr txBox="1"/>
          <p:nvPr/>
        </p:nvSpPr>
        <p:spPr>
          <a:xfrm>
            <a:off x="6976396" y="3419894"/>
            <a:ext cx="13563600" cy="6093976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</a:rPr>
              <a:t>Methodology </a:t>
            </a:r>
            <a:r>
              <a:rPr lang="en-US" sz="3000" dirty="0">
                <a:latin typeface="Arial" panose="020B0604020202020204" pitchFamily="34" charset="0"/>
              </a:rPr>
              <a:t>(Font </a:t>
            </a:r>
            <a:r>
              <a:rPr lang="es-ES_tradnl" sz="3000" dirty="0">
                <a:latin typeface="Arial" panose="020B0604020202020204" pitchFamily="34" charset="0"/>
              </a:rPr>
              <a:t>Arial)</a:t>
            </a:r>
            <a:endParaRPr lang="en-US" sz="3000" dirty="0">
              <a:latin typeface="Arial" panose="020B0604020202020204" pitchFamily="34" charset="0"/>
            </a:endParaRPr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  <a:p>
            <a:endParaRPr lang="es-ES_tradnl" sz="3000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9DDF4F6-B5E9-1845-88AE-C5198B1D1DAE}"/>
              </a:ext>
            </a:extLst>
          </p:cNvPr>
          <p:cNvSpPr txBox="1"/>
          <p:nvPr/>
        </p:nvSpPr>
        <p:spPr>
          <a:xfrm>
            <a:off x="779410" y="7955499"/>
            <a:ext cx="5931105" cy="6370975"/>
          </a:xfrm>
          <a:prstGeom prst="rect">
            <a:avLst/>
          </a:prstGeom>
          <a:solidFill>
            <a:schemeClr val="lt1"/>
          </a:solidFill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2800" b="1" dirty="0" err="1">
                <a:latin typeface="Arial" panose="020B0604020202020204" pitchFamily="34" charset="0"/>
              </a:rPr>
              <a:t>Introduction</a:t>
            </a:r>
            <a:r>
              <a:rPr lang="es-ES_tradnl" sz="2800" b="1" dirty="0">
                <a:latin typeface="Arial" panose="020B0604020202020204" pitchFamily="34" charset="0"/>
              </a:rPr>
              <a:t> </a:t>
            </a:r>
            <a:r>
              <a:rPr lang="es-ES_tradnl" sz="2800" dirty="0">
                <a:latin typeface="Arial" panose="020B0604020202020204" pitchFamily="34" charset="0"/>
              </a:rPr>
              <a:t>(Font Arial)</a:t>
            </a: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9346798-65F2-B847-BDEA-5687F3D0CE30}"/>
              </a:ext>
            </a:extLst>
          </p:cNvPr>
          <p:cNvSpPr txBox="1"/>
          <p:nvPr/>
        </p:nvSpPr>
        <p:spPr>
          <a:xfrm>
            <a:off x="20664119" y="3453233"/>
            <a:ext cx="7478053" cy="4955203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2800" b="1" dirty="0" err="1">
                <a:latin typeface="Arial" panose="020B0604020202020204" pitchFamily="34" charset="0"/>
              </a:rPr>
              <a:t>Conclusions</a:t>
            </a:r>
            <a:r>
              <a:rPr lang="es-ES_tradnl" sz="2800" dirty="0">
                <a:latin typeface="Arial" panose="020B0604020202020204" pitchFamily="34" charset="0"/>
              </a:rPr>
              <a:t> (Font Arial)</a:t>
            </a: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8000951-C656-6040-931E-8897914E13DB}"/>
              </a:ext>
            </a:extLst>
          </p:cNvPr>
          <p:cNvSpPr txBox="1"/>
          <p:nvPr/>
        </p:nvSpPr>
        <p:spPr>
          <a:xfrm>
            <a:off x="20664119" y="9059634"/>
            <a:ext cx="7478054" cy="3108543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</a:rPr>
              <a:t>Acknowledgments</a:t>
            </a: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es-ES_tradnl" sz="2800" dirty="0">
                <a:latin typeface="Arial" panose="020B0604020202020204" pitchFamily="34" charset="0"/>
              </a:rPr>
              <a:t>(Font Arial)</a:t>
            </a: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17766C3-1C21-D34E-A383-A732FA7CD057}"/>
              </a:ext>
            </a:extLst>
          </p:cNvPr>
          <p:cNvSpPr txBox="1"/>
          <p:nvPr/>
        </p:nvSpPr>
        <p:spPr>
          <a:xfrm>
            <a:off x="6976396" y="9721480"/>
            <a:ext cx="13563600" cy="6093976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</a:rPr>
              <a:t>Results </a:t>
            </a:r>
            <a:r>
              <a:rPr lang="en-US" sz="3000" dirty="0">
                <a:latin typeface="Arial" panose="020B0604020202020204" pitchFamily="34" charset="0"/>
              </a:rPr>
              <a:t>(Font </a:t>
            </a:r>
            <a:r>
              <a:rPr lang="es-ES_tradnl" sz="3000" dirty="0">
                <a:latin typeface="Arial" panose="020B0604020202020204" pitchFamily="34" charset="0"/>
              </a:rPr>
              <a:t>Arial)</a:t>
            </a:r>
            <a:endParaRPr lang="en-US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  <a:p>
            <a:endParaRPr lang="es-ES_tradnl" sz="3000" dirty="0">
              <a:latin typeface="Arial" panose="020B06040202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5FB82DF-B303-8D4A-AD83-EE5DAC72613E}"/>
              </a:ext>
            </a:extLst>
          </p:cNvPr>
          <p:cNvSpPr txBox="1"/>
          <p:nvPr/>
        </p:nvSpPr>
        <p:spPr>
          <a:xfrm>
            <a:off x="20664119" y="12836385"/>
            <a:ext cx="7478052" cy="2369880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2800" b="1" dirty="0" err="1">
                <a:latin typeface="Arial" panose="020B0604020202020204" pitchFamily="34" charset="0"/>
              </a:rPr>
              <a:t>References</a:t>
            </a:r>
            <a:r>
              <a:rPr lang="es-ES_tradnl" sz="2800" b="1" dirty="0">
                <a:latin typeface="Arial" panose="020B0604020202020204" pitchFamily="34" charset="0"/>
              </a:rPr>
              <a:t> </a:t>
            </a:r>
            <a:r>
              <a:rPr lang="es-ES_tradnl" sz="2800" dirty="0">
                <a:latin typeface="Arial" panose="020B0604020202020204" pitchFamily="34" charset="0"/>
              </a:rPr>
              <a:t>(Font Arial)</a:t>
            </a: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  <a:p>
            <a:endParaRPr lang="es-ES_tradnl" sz="2400" dirty="0">
              <a:latin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9A64E77-001E-A94F-8D4B-9C14FB9BB7E6}"/>
              </a:ext>
            </a:extLst>
          </p:cNvPr>
          <p:cNvSpPr txBox="1"/>
          <p:nvPr/>
        </p:nvSpPr>
        <p:spPr>
          <a:xfrm>
            <a:off x="779410" y="6205271"/>
            <a:ext cx="5931105" cy="523220"/>
          </a:xfrm>
          <a:prstGeom prst="rect">
            <a:avLst/>
          </a:prstGeom>
          <a:ln>
            <a:solidFill>
              <a:srgbClr val="3F8AB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297150"/>
                      <a:gd name="connsiteY0" fmla="*/ 0 h 10033000"/>
                      <a:gd name="connsiteX1" fmla="*/ 15297150 w 15297150"/>
                      <a:gd name="connsiteY1" fmla="*/ 0 h 10033000"/>
                      <a:gd name="connsiteX2" fmla="*/ 15297150 w 15297150"/>
                      <a:gd name="connsiteY2" fmla="*/ 10033000 h 10033000"/>
                      <a:gd name="connsiteX3" fmla="*/ 0 w 15297150"/>
                      <a:gd name="connsiteY3" fmla="*/ 10033000 h 10033000"/>
                      <a:gd name="connsiteX4" fmla="*/ 0 w 15297150"/>
                      <a:gd name="connsiteY4" fmla="*/ 0 h 10033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97150" h="10033000" extrusionOk="0">
                        <a:moveTo>
                          <a:pt x="0" y="0"/>
                        </a:moveTo>
                        <a:cubicBezTo>
                          <a:pt x="5103545" y="118645"/>
                          <a:pt x="11872261" y="116012"/>
                          <a:pt x="15297150" y="0"/>
                        </a:cubicBezTo>
                        <a:cubicBezTo>
                          <a:pt x="15164268" y="3111343"/>
                          <a:pt x="15382101" y="7358846"/>
                          <a:pt x="15297150" y="10033000"/>
                        </a:cubicBezTo>
                        <a:cubicBezTo>
                          <a:pt x="8141731" y="10167600"/>
                          <a:pt x="2537148" y="9875804"/>
                          <a:pt x="0" y="10033000"/>
                        </a:cubicBezTo>
                        <a:cubicBezTo>
                          <a:pt x="-20187" y="6059456"/>
                          <a:pt x="-152480" y="3866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2800" b="1" dirty="0">
                <a:latin typeface="Arial" panose="020B0604020202020204" pitchFamily="34" charset="0"/>
              </a:rPr>
              <a:t>WLC18-</a:t>
            </a:r>
            <a:r>
              <a:rPr lang="es-ES_tradnl" sz="2800" dirty="0">
                <a:latin typeface="Arial" panose="020B0604020202020204" pitchFamily="34" charset="0"/>
              </a:rPr>
              <a:t> ######</a:t>
            </a:r>
          </a:p>
        </p:txBody>
      </p:sp>
    </p:spTree>
    <p:extLst>
      <p:ext uri="{BB962C8B-B14F-4D97-AF65-F5344CB8AC3E}">
        <p14:creationId xmlns:p14="http://schemas.microsoft.com/office/powerpoint/2010/main" val="1421549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50</Words>
  <Application>Microsoft Macintosh PowerPoint</Application>
  <PresentationFormat>Personalizado</PresentationFormat>
  <Paragraphs>62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Roberto Delgado Cortés</dc:creator>
  <cp:lastModifiedBy>Marco Roberto Delgado Cortés</cp:lastModifiedBy>
  <cp:revision>10</cp:revision>
  <dcterms:created xsi:type="dcterms:W3CDTF">2021-04-20T16:19:13Z</dcterms:created>
  <dcterms:modified xsi:type="dcterms:W3CDTF">2021-08-13T21:18:11Z</dcterms:modified>
</cp:coreProperties>
</file>