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56" r:id="rId3"/>
    <p:sldId id="259" r:id="rId4"/>
    <p:sldId id="258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B84723-D86E-CB43-876E-6D7F150A3C6B}" v="10" dt="2021-08-13T21:27:01.328"/>
    <p1510:client id="{E2AA049C-1D38-2743-9D0F-2FA12F5F9AAD}" v="3" dt="2021-08-13T18:38:31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27"/>
  </p:normalViewPr>
  <p:slideViewPr>
    <p:cSldViewPr snapToGrid="0" snapToObjects="1">
      <p:cViewPr varScale="1">
        <p:scale>
          <a:sx n="146" d="100"/>
          <a:sy n="146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Roberto Delgado Cortés" userId="eb3dbd4a-19d5-49b2-86b8-8843bf5da448" providerId="ADAL" clId="{296BFAE7-6DFE-3D42-9FAF-AAF86162713D}"/>
    <pc:docChg chg="custSel modSld">
      <pc:chgData name="Marco Roberto Delgado Cortés" userId="eb3dbd4a-19d5-49b2-86b8-8843bf5da448" providerId="ADAL" clId="{296BFAE7-6DFE-3D42-9FAF-AAF86162713D}" dt="2021-08-13T20:44:34.565" v="140" actId="1037"/>
      <pc:docMkLst>
        <pc:docMk/>
      </pc:docMkLst>
      <pc:sldChg chg="modSp mod">
        <pc:chgData name="Marco Roberto Delgado Cortés" userId="eb3dbd4a-19d5-49b2-86b8-8843bf5da448" providerId="ADAL" clId="{296BFAE7-6DFE-3D42-9FAF-AAF86162713D}" dt="2021-08-13T20:43:47.914" v="24" actId="27636"/>
        <pc:sldMkLst>
          <pc:docMk/>
          <pc:sldMk cId="1585980948" sldId="256"/>
        </pc:sldMkLst>
        <pc:spChg chg="mod">
          <ac:chgData name="Marco Roberto Delgado Cortés" userId="eb3dbd4a-19d5-49b2-86b8-8843bf5da448" providerId="ADAL" clId="{296BFAE7-6DFE-3D42-9FAF-AAF86162713D}" dt="2021-08-13T20:43:47.914" v="24" actId="27636"/>
          <ac:spMkLst>
            <pc:docMk/>
            <pc:sldMk cId="1585980948" sldId="256"/>
            <ac:spMk id="6" creationId="{0D6B7995-9FAB-864E-9C97-0665C56B33DF}"/>
          </ac:spMkLst>
        </pc:spChg>
      </pc:sldChg>
      <pc:sldChg chg="modSp mod">
        <pc:chgData name="Marco Roberto Delgado Cortés" userId="eb3dbd4a-19d5-49b2-86b8-8843bf5da448" providerId="ADAL" clId="{296BFAE7-6DFE-3D42-9FAF-AAF86162713D}" dt="2021-08-13T20:44:00.847" v="48" actId="1038"/>
        <pc:sldMkLst>
          <pc:docMk/>
          <pc:sldMk cId="624115671" sldId="258"/>
        </pc:sldMkLst>
        <pc:spChg chg="mod">
          <ac:chgData name="Marco Roberto Delgado Cortés" userId="eb3dbd4a-19d5-49b2-86b8-8843bf5da448" providerId="ADAL" clId="{296BFAE7-6DFE-3D42-9FAF-AAF86162713D}" dt="2021-08-13T20:44:00.847" v="48" actId="1038"/>
          <ac:spMkLst>
            <pc:docMk/>
            <pc:sldMk cId="624115671" sldId="258"/>
            <ac:spMk id="4" creationId="{9CC2A799-7EFB-0F4D-A375-A69B9A85E82E}"/>
          </ac:spMkLst>
        </pc:spChg>
      </pc:sldChg>
      <pc:sldChg chg="modSp mod">
        <pc:chgData name="Marco Roberto Delgado Cortés" userId="eb3dbd4a-19d5-49b2-86b8-8843bf5da448" providerId="ADAL" clId="{296BFAE7-6DFE-3D42-9FAF-AAF86162713D}" dt="2021-08-13T20:44:13.560" v="86" actId="1038"/>
        <pc:sldMkLst>
          <pc:docMk/>
          <pc:sldMk cId="3598471431" sldId="260"/>
        </pc:sldMkLst>
        <pc:spChg chg="mod">
          <ac:chgData name="Marco Roberto Delgado Cortés" userId="eb3dbd4a-19d5-49b2-86b8-8843bf5da448" providerId="ADAL" clId="{296BFAE7-6DFE-3D42-9FAF-AAF86162713D}" dt="2021-08-13T20:44:13.560" v="86" actId="1038"/>
          <ac:spMkLst>
            <pc:docMk/>
            <pc:sldMk cId="3598471431" sldId="260"/>
            <ac:spMk id="11" creationId="{8741A53B-5580-D34A-823E-FB05F448F5D6}"/>
          </ac:spMkLst>
        </pc:spChg>
      </pc:sldChg>
      <pc:sldChg chg="modSp mod">
        <pc:chgData name="Marco Roberto Delgado Cortés" userId="eb3dbd4a-19d5-49b2-86b8-8843bf5da448" providerId="ADAL" clId="{296BFAE7-6DFE-3D42-9FAF-AAF86162713D}" dt="2021-08-13T20:44:34.565" v="140" actId="1037"/>
        <pc:sldMkLst>
          <pc:docMk/>
          <pc:sldMk cId="1762124463" sldId="261"/>
        </pc:sldMkLst>
        <pc:spChg chg="mod">
          <ac:chgData name="Marco Roberto Delgado Cortés" userId="eb3dbd4a-19d5-49b2-86b8-8843bf5da448" providerId="ADAL" clId="{296BFAE7-6DFE-3D42-9FAF-AAF86162713D}" dt="2021-08-13T20:44:24.067" v="104" actId="1037"/>
          <ac:spMkLst>
            <pc:docMk/>
            <pc:sldMk cId="1762124463" sldId="261"/>
            <ac:spMk id="6" creationId="{5F27B09E-7FF0-F54B-8768-0EB413146AE6}"/>
          </ac:spMkLst>
        </pc:spChg>
        <pc:spChg chg="mod">
          <ac:chgData name="Marco Roberto Delgado Cortés" userId="eb3dbd4a-19d5-49b2-86b8-8843bf5da448" providerId="ADAL" clId="{296BFAE7-6DFE-3D42-9FAF-AAF86162713D}" dt="2021-08-13T20:44:27.296" v="112" actId="1038"/>
          <ac:spMkLst>
            <pc:docMk/>
            <pc:sldMk cId="1762124463" sldId="261"/>
            <ac:spMk id="8" creationId="{3E3B76CB-6EF4-5545-9D28-BE881377EEF3}"/>
          </ac:spMkLst>
        </pc:spChg>
        <pc:spChg chg="mod">
          <ac:chgData name="Marco Roberto Delgado Cortés" userId="eb3dbd4a-19d5-49b2-86b8-8843bf5da448" providerId="ADAL" clId="{296BFAE7-6DFE-3D42-9FAF-AAF86162713D}" dt="2021-08-13T20:44:34.565" v="140" actId="1037"/>
          <ac:spMkLst>
            <pc:docMk/>
            <pc:sldMk cId="1762124463" sldId="261"/>
            <ac:spMk id="9" creationId="{AA153572-E8E2-384D-BC5E-74160A34E204}"/>
          </ac:spMkLst>
        </pc:spChg>
      </pc:sldChg>
    </pc:docChg>
  </pc:docChgLst>
  <pc:docChgLst>
    <pc:chgData name="Marco Roberto Delgado Cortés" userId="eb3dbd4a-19d5-49b2-86b8-8843bf5da448" providerId="ADAL" clId="{304FAC11-16C9-C541-B0F3-8EBE665BA052}"/>
    <pc:docChg chg="modSld">
      <pc:chgData name="Marco Roberto Delgado Cortés" userId="eb3dbd4a-19d5-49b2-86b8-8843bf5da448" providerId="ADAL" clId="{304FAC11-16C9-C541-B0F3-8EBE665BA052}" dt="2021-08-12T14:18:59.875" v="1"/>
      <pc:docMkLst>
        <pc:docMk/>
      </pc:docMkLst>
      <pc:sldChg chg="setBg">
        <pc:chgData name="Marco Roberto Delgado Cortés" userId="eb3dbd4a-19d5-49b2-86b8-8843bf5da448" providerId="ADAL" clId="{304FAC11-16C9-C541-B0F3-8EBE665BA052}" dt="2021-08-12T14:18:59.875" v="1"/>
        <pc:sldMkLst>
          <pc:docMk/>
          <pc:sldMk cId="2613430065" sldId="257"/>
        </pc:sldMkLst>
      </pc:sldChg>
    </pc:docChg>
  </pc:docChgLst>
  <pc:docChgLst>
    <pc:chgData name="Marco Roberto Delgado Cortés" userId="eb3dbd4a-19d5-49b2-86b8-8843bf5da448" providerId="ADAL" clId="{E2AA049C-1D38-2743-9D0F-2FA12F5F9AAD}"/>
    <pc:docChg chg="undo custSel addSld modSld sldOrd">
      <pc:chgData name="Marco Roberto Delgado Cortés" userId="eb3dbd4a-19d5-49b2-86b8-8843bf5da448" providerId="ADAL" clId="{E2AA049C-1D38-2743-9D0F-2FA12F5F9AAD}" dt="2021-08-13T18:42:11.843" v="44" actId="20577"/>
      <pc:docMkLst>
        <pc:docMk/>
      </pc:docMkLst>
      <pc:sldChg chg="modSp mod">
        <pc:chgData name="Marco Roberto Delgado Cortés" userId="eb3dbd4a-19d5-49b2-86b8-8843bf5da448" providerId="ADAL" clId="{E2AA049C-1D38-2743-9D0F-2FA12F5F9AAD}" dt="2021-08-13T17:53:21.578" v="5" actId="20577"/>
        <pc:sldMkLst>
          <pc:docMk/>
          <pc:sldMk cId="1585980948" sldId="256"/>
        </pc:sldMkLst>
        <pc:spChg chg="mod">
          <ac:chgData name="Marco Roberto Delgado Cortés" userId="eb3dbd4a-19d5-49b2-86b8-8843bf5da448" providerId="ADAL" clId="{E2AA049C-1D38-2743-9D0F-2FA12F5F9AAD}" dt="2021-08-13T17:53:21.578" v="5" actId="20577"/>
          <ac:spMkLst>
            <pc:docMk/>
            <pc:sldMk cId="1585980948" sldId="256"/>
            <ac:spMk id="9" creationId="{45098A5B-7B71-D94B-B6C7-0DEDE06FF681}"/>
          </ac:spMkLst>
        </pc:spChg>
      </pc:sldChg>
      <pc:sldChg chg="modSp mod">
        <pc:chgData name="Marco Roberto Delgado Cortés" userId="eb3dbd4a-19d5-49b2-86b8-8843bf5da448" providerId="ADAL" clId="{E2AA049C-1D38-2743-9D0F-2FA12F5F9AAD}" dt="2021-08-13T18:41:46.788" v="39" actId="20577"/>
        <pc:sldMkLst>
          <pc:docMk/>
          <pc:sldMk cId="2613430065" sldId="257"/>
        </pc:sldMkLst>
        <pc:spChg chg="mod">
          <ac:chgData name="Marco Roberto Delgado Cortés" userId="eb3dbd4a-19d5-49b2-86b8-8843bf5da448" providerId="ADAL" clId="{E2AA049C-1D38-2743-9D0F-2FA12F5F9AAD}" dt="2021-08-13T17:53:00.781" v="3" actId="20577"/>
          <ac:spMkLst>
            <pc:docMk/>
            <pc:sldMk cId="2613430065" sldId="257"/>
            <ac:spMk id="6" creationId="{7EF3510A-CF93-144D-A9BF-482461D2BDDB}"/>
          </ac:spMkLst>
        </pc:spChg>
        <pc:spChg chg="mod">
          <ac:chgData name="Marco Roberto Delgado Cortés" userId="eb3dbd4a-19d5-49b2-86b8-8843bf5da448" providerId="ADAL" clId="{E2AA049C-1D38-2743-9D0F-2FA12F5F9AAD}" dt="2021-08-13T18:41:46.788" v="39" actId="20577"/>
          <ac:spMkLst>
            <pc:docMk/>
            <pc:sldMk cId="2613430065" sldId="257"/>
            <ac:spMk id="7" creationId="{022F0283-69F8-CA4B-A9C3-F40AF0ECE2CF}"/>
          </ac:spMkLst>
        </pc:spChg>
      </pc:sldChg>
      <pc:sldChg chg="modSp mod">
        <pc:chgData name="Marco Roberto Delgado Cortés" userId="eb3dbd4a-19d5-49b2-86b8-8843bf5da448" providerId="ADAL" clId="{E2AA049C-1D38-2743-9D0F-2FA12F5F9AAD}" dt="2021-08-13T18:42:11.843" v="44" actId="20577"/>
        <pc:sldMkLst>
          <pc:docMk/>
          <pc:sldMk cId="624115671" sldId="258"/>
        </pc:sldMkLst>
        <pc:spChg chg="mod">
          <ac:chgData name="Marco Roberto Delgado Cortés" userId="eb3dbd4a-19d5-49b2-86b8-8843bf5da448" providerId="ADAL" clId="{E2AA049C-1D38-2743-9D0F-2FA12F5F9AAD}" dt="2021-08-13T18:42:11.843" v="44" actId="20577"/>
          <ac:spMkLst>
            <pc:docMk/>
            <pc:sldMk cId="624115671" sldId="258"/>
            <ac:spMk id="4" creationId="{9CC2A799-7EFB-0F4D-A375-A69B9A85E82E}"/>
          </ac:spMkLst>
        </pc:spChg>
        <pc:spChg chg="mod">
          <ac:chgData name="Marco Roberto Delgado Cortés" userId="eb3dbd4a-19d5-49b2-86b8-8843bf5da448" providerId="ADAL" clId="{E2AA049C-1D38-2743-9D0F-2FA12F5F9AAD}" dt="2021-08-13T17:53:12.099" v="4" actId="20577"/>
          <ac:spMkLst>
            <pc:docMk/>
            <pc:sldMk cId="624115671" sldId="258"/>
            <ac:spMk id="8" creationId="{369E31EE-DC1D-4E48-85F8-56D374597018}"/>
          </ac:spMkLst>
        </pc:spChg>
      </pc:sldChg>
      <pc:sldChg chg="modSp mod ord">
        <pc:chgData name="Marco Roberto Delgado Cortés" userId="eb3dbd4a-19d5-49b2-86b8-8843bf5da448" providerId="ADAL" clId="{E2AA049C-1D38-2743-9D0F-2FA12F5F9AAD}" dt="2021-08-13T18:37:56.919" v="25" actId="20578"/>
        <pc:sldMkLst>
          <pc:docMk/>
          <pc:sldMk cId="1983955975" sldId="259"/>
        </pc:sldMkLst>
        <pc:spChg chg="mod">
          <ac:chgData name="Marco Roberto Delgado Cortés" userId="eb3dbd4a-19d5-49b2-86b8-8843bf5da448" providerId="ADAL" clId="{E2AA049C-1D38-2743-9D0F-2FA12F5F9AAD}" dt="2021-08-13T17:53:31.302" v="6" actId="20577"/>
          <ac:spMkLst>
            <pc:docMk/>
            <pc:sldMk cId="1983955975" sldId="259"/>
            <ac:spMk id="8" creationId="{DED62F8A-06B7-4443-9ABF-DCDBCD59CBFB}"/>
          </ac:spMkLst>
        </pc:spChg>
      </pc:sldChg>
      <pc:sldChg chg="addSp delSp modSp new mod">
        <pc:chgData name="Marco Roberto Delgado Cortés" userId="eb3dbd4a-19d5-49b2-86b8-8843bf5da448" providerId="ADAL" clId="{E2AA049C-1D38-2743-9D0F-2FA12F5F9AAD}" dt="2021-08-13T18:42:07.386" v="43" actId="20577"/>
        <pc:sldMkLst>
          <pc:docMk/>
          <pc:sldMk cId="3598471431" sldId="260"/>
        </pc:sldMkLst>
        <pc:spChg chg="del">
          <ac:chgData name="Marco Roberto Delgado Cortés" userId="eb3dbd4a-19d5-49b2-86b8-8843bf5da448" providerId="ADAL" clId="{E2AA049C-1D38-2743-9D0F-2FA12F5F9AAD}" dt="2021-08-13T17:53:52.528" v="10" actId="478"/>
          <ac:spMkLst>
            <pc:docMk/>
            <pc:sldMk cId="3598471431" sldId="260"/>
            <ac:spMk id="2" creationId="{6397DF41-FF3D-BE40-B1E9-DF8670CBFD26}"/>
          </ac:spMkLst>
        </pc:spChg>
        <pc:spChg chg="del">
          <ac:chgData name="Marco Roberto Delgado Cortés" userId="eb3dbd4a-19d5-49b2-86b8-8843bf5da448" providerId="ADAL" clId="{E2AA049C-1D38-2743-9D0F-2FA12F5F9AAD}" dt="2021-08-13T17:53:54.703" v="11" actId="478"/>
          <ac:spMkLst>
            <pc:docMk/>
            <pc:sldMk cId="3598471431" sldId="260"/>
            <ac:spMk id="3" creationId="{69FE727F-C5FF-D24D-8423-3B9BB74F5776}"/>
          </ac:spMkLst>
        </pc:spChg>
        <pc:spChg chg="add del mod">
          <ac:chgData name="Marco Roberto Delgado Cortés" userId="eb3dbd4a-19d5-49b2-86b8-8843bf5da448" providerId="ADAL" clId="{E2AA049C-1D38-2743-9D0F-2FA12F5F9AAD}" dt="2021-08-13T18:38:30.667" v="37" actId="478"/>
          <ac:spMkLst>
            <pc:docMk/>
            <pc:sldMk cId="3598471431" sldId="260"/>
            <ac:spMk id="6" creationId="{670763E1-254D-F649-AAEF-E3EE977A63D7}"/>
          </ac:spMkLst>
        </pc:spChg>
        <pc:spChg chg="add mod">
          <ac:chgData name="Marco Roberto Delgado Cortés" userId="eb3dbd4a-19d5-49b2-86b8-8843bf5da448" providerId="ADAL" clId="{E2AA049C-1D38-2743-9D0F-2FA12F5F9AAD}" dt="2021-08-13T17:54:02.136" v="13" actId="1076"/>
          <ac:spMkLst>
            <pc:docMk/>
            <pc:sldMk cId="3598471431" sldId="260"/>
            <ac:spMk id="7" creationId="{65DAF389-93E4-FB4F-A1C5-DB6A51019E5C}"/>
          </ac:spMkLst>
        </pc:spChg>
        <pc:spChg chg="add mod">
          <ac:chgData name="Marco Roberto Delgado Cortés" userId="eb3dbd4a-19d5-49b2-86b8-8843bf5da448" providerId="ADAL" clId="{E2AA049C-1D38-2743-9D0F-2FA12F5F9AAD}" dt="2021-08-13T17:54:03.688" v="14" actId="1076"/>
          <ac:spMkLst>
            <pc:docMk/>
            <pc:sldMk cId="3598471431" sldId="260"/>
            <ac:spMk id="8" creationId="{6629185A-3E88-CA40-A48F-BD4942413E92}"/>
          </ac:spMkLst>
        </pc:spChg>
        <pc:spChg chg="add mod">
          <ac:chgData name="Marco Roberto Delgado Cortés" userId="eb3dbd4a-19d5-49b2-86b8-8843bf5da448" providerId="ADAL" clId="{E2AA049C-1D38-2743-9D0F-2FA12F5F9AAD}" dt="2021-08-13T17:53:50.167" v="9" actId="1076"/>
          <ac:spMkLst>
            <pc:docMk/>
            <pc:sldMk cId="3598471431" sldId="260"/>
            <ac:spMk id="9" creationId="{3E78C573-CB0C-B54B-A152-D3408F2972F4}"/>
          </ac:spMkLst>
        </pc:spChg>
        <pc:spChg chg="add del mod">
          <ac:chgData name="Marco Roberto Delgado Cortés" userId="eb3dbd4a-19d5-49b2-86b8-8843bf5da448" providerId="ADAL" clId="{E2AA049C-1D38-2743-9D0F-2FA12F5F9AAD}" dt="2021-08-13T18:38:29.713" v="36"/>
          <ac:spMkLst>
            <pc:docMk/>
            <pc:sldMk cId="3598471431" sldId="260"/>
            <ac:spMk id="10" creationId="{BB55ECD9-F393-674B-8017-494ED9C9D2C2}"/>
          </ac:spMkLst>
        </pc:spChg>
        <pc:spChg chg="add mod">
          <ac:chgData name="Marco Roberto Delgado Cortés" userId="eb3dbd4a-19d5-49b2-86b8-8843bf5da448" providerId="ADAL" clId="{E2AA049C-1D38-2743-9D0F-2FA12F5F9AAD}" dt="2021-08-13T18:42:07.386" v="43" actId="20577"/>
          <ac:spMkLst>
            <pc:docMk/>
            <pc:sldMk cId="3598471431" sldId="260"/>
            <ac:spMk id="11" creationId="{8741A53B-5580-D34A-823E-FB05F448F5D6}"/>
          </ac:spMkLst>
        </pc:spChg>
      </pc:sldChg>
      <pc:sldChg chg="addSp delSp modSp new mod">
        <pc:chgData name="Marco Roberto Delgado Cortés" userId="eb3dbd4a-19d5-49b2-86b8-8843bf5da448" providerId="ADAL" clId="{E2AA049C-1D38-2743-9D0F-2FA12F5F9AAD}" dt="2021-08-13T18:42:02.043" v="42" actId="20577"/>
        <pc:sldMkLst>
          <pc:docMk/>
          <pc:sldMk cId="1762124463" sldId="261"/>
        </pc:sldMkLst>
        <pc:spChg chg="del">
          <ac:chgData name="Marco Roberto Delgado Cortés" userId="eb3dbd4a-19d5-49b2-86b8-8843bf5da448" providerId="ADAL" clId="{E2AA049C-1D38-2743-9D0F-2FA12F5F9AAD}" dt="2021-08-13T17:54:59.748" v="17" actId="478"/>
          <ac:spMkLst>
            <pc:docMk/>
            <pc:sldMk cId="1762124463" sldId="261"/>
            <ac:spMk id="2" creationId="{6C31F7F8-7E15-5E49-90E2-CA30A5350668}"/>
          </ac:spMkLst>
        </pc:spChg>
        <pc:spChg chg="del">
          <ac:chgData name="Marco Roberto Delgado Cortés" userId="eb3dbd4a-19d5-49b2-86b8-8843bf5da448" providerId="ADAL" clId="{E2AA049C-1D38-2743-9D0F-2FA12F5F9AAD}" dt="2021-08-13T17:54:58.235" v="16" actId="478"/>
          <ac:spMkLst>
            <pc:docMk/>
            <pc:sldMk cId="1762124463" sldId="261"/>
            <ac:spMk id="3" creationId="{25EA52AE-A906-E140-8FEA-4E3400E33547}"/>
          </ac:spMkLst>
        </pc:spChg>
        <pc:spChg chg="add del mod">
          <ac:chgData name="Marco Roberto Delgado Cortés" userId="eb3dbd4a-19d5-49b2-86b8-8843bf5da448" providerId="ADAL" clId="{E2AA049C-1D38-2743-9D0F-2FA12F5F9AAD}" dt="2021-08-13T18:42:02.043" v="42" actId="20577"/>
          <ac:spMkLst>
            <pc:docMk/>
            <pc:sldMk cId="1762124463" sldId="261"/>
            <ac:spMk id="6" creationId="{5F27B09E-7FF0-F54B-8768-0EB413146AE6}"/>
          </ac:spMkLst>
        </pc:spChg>
        <pc:spChg chg="add del mod">
          <ac:chgData name="Marco Roberto Delgado Cortés" userId="eb3dbd4a-19d5-49b2-86b8-8843bf5da448" providerId="ADAL" clId="{E2AA049C-1D38-2743-9D0F-2FA12F5F9AAD}" dt="2021-08-13T17:55:12.461" v="21" actId="478"/>
          <ac:spMkLst>
            <pc:docMk/>
            <pc:sldMk cId="1762124463" sldId="261"/>
            <ac:spMk id="7" creationId="{79A40088-911D-9E44-9E8D-032C8FF6C8BF}"/>
          </ac:spMkLst>
        </pc:spChg>
        <pc:spChg chg="add del mod">
          <ac:chgData name="Marco Roberto Delgado Cortés" userId="eb3dbd4a-19d5-49b2-86b8-8843bf5da448" providerId="ADAL" clId="{E2AA049C-1D38-2743-9D0F-2FA12F5F9AAD}" dt="2021-08-13T17:55:16.198" v="22" actId="14100"/>
          <ac:spMkLst>
            <pc:docMk/>
            <pc:sldMk cId="1762124463" sldId="261"/>
            <ac:spMk id="8" creationId="{3E3B76CB-6EF4-5545-9D28-BE881377EEF3}"/>
          </ac:spMkLst>
        </pc:spChg>
        <pc:spChg chg="add del mod">
          <ac:chgData name="Marco Roberto Delgado Cortés" userId="eb3dbd4a-19d5-49b2-86b8-8843bf5da448" providerId="ADAL" clId="{E2AA049C-1D38-2743-9D0F-2FA12F5F9AAD}" dt="2021-08-13T17:55:06.313" v="20" actId="478"/>
          <ac:spMkLst>
            <pc:docMk/>
            <pc:sldMk cId="1762124463" sldId="261"/>
            <ac:spMk id="9" creationId="{AA153572-E8E2-384D-BC5E-74160A34E204}"/>
          </ac:spMkLst>
        </pc:spChg>
      </pc:sldChg>
    </pc:docChg>
  </pc:docChgLst>
  <pc:docChgLst>
    <pc:chgData name="Marco Roberto Delgado Cortés" userId="eb3dbd4a-19d5-49b2-86b8-8843bf5da448" providerId="ADAL" clId="{A1B84723-D86E-CB43-876E-6D7F150A3C6B}"/>
    <pc:docChg chg="custSel modSld">
      <pc:chgData name="Marco Roberto Delgado Cortés" userId="eb3dbd4a-19d5-49b2-86b8-8843bf5da448" providerId="ADAL" clId="{A1B84723-D86E-CB43-876E-6D7F150A3C6B}" dt="2021-08-13T21:27:01.328" v="24"/>
      <pc:docMkLst>
        <pc:docMk/>
      </pc:docMkLst>
      <pc:sldChg chg="modSp mod">
        <pc:chgData name="Marco Roberto Delgado Cortés" userId="eb3dbd4a-19d5-49b2-86b8-8843bf5da448" providerId="ADAL" clId="{A1B84723-D86E-CB43-876E-6D7F150A3C6B}" dt="2021-08-13T21:26:31.345" v="14" actId="114"/>
        <pc:sldMkLst>
          <pc:docMk/>
          <pc:sldMk cId="1585980948" sldId="256"/>
        </pc:sldMkLst>
        <pc:spChg chg="mod">
          <ac:chgData name="Marco Roberto Delgado Cortés" userId="eb3dbd4a-19d5-49b2-86b8-8843bf5da448" providerId="ADAL" clId="{A1B84723-D86E-CB43-876E-6D7F150A3C6B}" dt="2021-08-13T21:23:36.332" v="1" actId="20577"/>
          <ac:spMkLst>
            <pc:docMk/>
            <pc:sldMk cId="1585980948" sldId="256"/>
            <ac:spMk id="6" creationId="{0D6B7995-9FAB-864E-9C97-0665C56B33DF}"/>
          </ac:spMkLst>
        </pc:spChg>
        <pc:spChg chg="mod">
          <ac:chgData name="Marco Roberto Delgado Cortés" userId="eb3dbd4a-19d5-49b2-86b8-8843bf5da448" providerId="ADAL" clId="{A1B84723-D86E-CB43-876E-6D7F150A3C6B}" dt="2021-08-13T21:26:31.345" v="14" actId="114"/>
          <ac:spMkLst>
            <pc:docMk/>
            <pc:sldMk cId="1585980948" sldId="256"/>
            <ac:spMk id="9" creationId="{45098A5B-7B71-D94B-B6C7-0DEDE06FF681}"/>
          </ac:spMkLst>
        </pc:spChg>
      </pc:sldChg>
      <pc:sldChg chg="modSp mod">
        <pc:chgData name="Marco Roberto Delgado Cortés" userId="eb3dbd4a-19d5-49b2-86b8-8843bf5da448" providerId="ADAL" clId="{A1B84723-D86E-CB43-876E-6D7F150A3C6B}" dt="2021-08-13T21:26:26.541" v="13" actId="114"/>
        <pc:sldMkLst>
          <pc:docMk/>
          <pc:sldMk cId="2613430065" sldId="257"/>
        </pc:sldMkLst>
        <pc:spChg chg="mod">
          <ac:chgData name="Marco Roberto Delgado Cortés" userId="eb3dbd4a-19d5-49b2-86b8-8843bf5da448" providerId="ADAL" clId="{A1B84723-D86E-CB43-876E-6D7F150A3C6B}" dt="2021-08-13T21:26:26.541" v="13" actId="114"/>
          <ac:spMkLst>
            <pc:docMk/>
            <pc:sldMk cId="2613430065" sldId="257"/>
            <ac:spMk id="6" creationId="{7EF3510A-CF93-144D-A9BF-482461D2BDDB}"/>
          </ac:spMkLst>
        </pc:spChg>
        <pc:spChg chg="mod">
          <ac:chgData name="Marco Roberto Delgado Cortés" userId="eb3dbd4a-19d5-49b2-86b8-8843bf5da448" providerId="ADAL" clId="{A1B84723-D86E-CB43-876E-6D7F150A3C6B}" dt="2021-08-13T21:23:24.451" v="0" actId="20577"/>
          <ac:spMkLst>
            <pc:docMk/>
            <pc:sldMk cId="2613430065" sldId="257"/>
            <ac:spMk id="7" creationId="{022F0283-69F8-CA4B-A9C3-F40AF0ECE2CF}"/>
          </ac:spMkLst>
        </pc:spChg>
      </pc:sldChg>
      <pc:sldChg chg="addSp delSp modSp mod">
        <pc:chgData name="Marco Roberto Delgado Cortés" userId="eb3dbd4a-19d5-49b2-86b8-8843bf5da448" providerId="ADAL" clId="{A1B84723-D86E-CB43-876E-6D7F150A3C6B}" dt="2021-08-13T21:26:43.183" v="18"/>
        <pc:sldMkLst>
          <pc:docMk/>
          <pc:sldMk cId="624115671" sldId="258"/>
        </pc:sldMkLst>
        <pc:spChg chg="del">
          <ac:chgData name="Marco Roberto Delgado Cortés" userId="eb3dbd4a-19d5-49b2-86b8-8843bf5da448" providerId="ADAL" clId="{A1B84723-D86E-CB43-876E-6D7F150A3C6B}" dt="2021-08-13T21:24:47.481" v="11" actId="478"/>
          <ac:spMkLst>
            <pc:docMk/>
            <pc:sldMk cId="624115671" sldId="258"/>
            <ac:spMk id="8" creationId="{369E31EE-DC1D-4E48-85F8-56D374597018}"/>
          </ac:spMkLst>
        </pc:spChg>
        <pc:spChg chg="add del mod">
          <ac:chgData name="Marco Roberto Delgado Cortés" userId="eb3dbd4a-19d5-49b2-86b8-8843bf5da448" providerId="ADAL" clId="{A1B84723-D86E-CB43-876E-6D7F150A3C6B}" dt="2021-08-13T21:26:42.798" v="17" actId="478"/>
          <ac:spMkLst>
            <pc:docMk/>
            <pc:sldMk cId="624115671" sldId="258"/>
            <ac:spMk id="10" creationId="{3A60F44A-7AB0-884C-9E9B-8966D3A0AB4F}"/>
          </ac:spMkLst>
        </pc:spChg>
        <pc:spChg chg="add mod">
          <ac:chgData name="Marco Roberto Delgado Cortés" userId="eb3dbd4a-19d5-49b2-86b8-8843bf5da448" providerId="ADAL" clId="{A1B84723-D86E-CB43-876E-6D7F150A3C6B}" dt="2021-08-13T21:26:43.183" v="18"/>
          <ac:spMkLst>
            <pc:docMk/>
            <pc:sldMk cId="624115671" sldId="258"/>
            <ac:spMk id="13" creationId="{D57DEE9E-7701-E946-B2ED-D8B409C78600}"/>
          </ac:spMkLst>
        </pc:spChg>
      </pc:sldChg>
      <pc:sldChg chg="addSp delSp modSp mod">
        <pc:chgData name="Marco Roberto Delgado Cortés" userId="eb3dbd4a-19d5-49b2-86b8-8843bf5da448" providerId="ADAL" clId="{A1B84723-D86E-CB43-876E-6D7F150A3C6B}" dt="2021-08-13T21:26:39.041" v="16"/>
        <pc:sldMkLst>
          <pc:docMk/>
          <pc:sldMk cId="1983955975" sldId="259"/>
        </pc:sldMkLst>
        <pc:spChg chg="mod">
          <ac:chgData name="Marco Roberto Delgado Cortés" userId="eb3dbd4a-19d5-49b2-86b8-8843bf5da448" providerId="ADAL" clId="{A1B84723-D86E-CB43-876E-6D7F150A3C6B}" dt="2021-08-13T21:24:37.042" v="10" actId="122"/>
          <ac:spMkLst>
            <pc:docMk/>
            <pc:sldMk cId="1983955975" sldId="259"/>
            <ac:spMk id="4" creationId="{5C98D88B-2C45-4B4C-A64A-3BB62C20A8AA}"/>
          </ac:spMkLst>
        </pc:spChg>
        <pc:spChg chg="del">
          <ac:chgData name="Marco Roberto Delgado Cortés" userId="eb3dbd4a-19d5-49b2-86b8-8843bf5da448" providerId="ADAL" clId="{A1B84723-D86E-CB43-876E-6D7F150A3C6B}" dt="2021-08-13T21:24:30.888" v="8" actId="478"/>
          <ac:spMkLst>
            <pc:docMk/>
            <pc:sldMk cId="1983955975" sldId="259"/>
            <ac:spMk id="8" creationId="{DED62F8A-06B7-4443-9ABF-DCDBCD59CBFB}"/>
          </ac:spMkLst>
        </pc:spChg>
        <pc:spChg chg="add del mod">
          <ac:chgData name="Marco Roberto Delgado Cortés" userId="eb3dbd4a-19d5-49b2-86b8-8843bf5da448" providerId="ADAL" clId="{A1B84723-D86E-CB43-876E-6D7F150A3C6B}" dt="2021-08-13T21:26:38.602" v="15" actId="478"/>
          <ac:spMkLst>
            <pc:docMk/>
            <pc:sldMk cId="1983955975" sldId="259"/>
            <ac:spMk id="11" creationId="{EEB45486-7100-BB43-99F1-07C01B59F9C0}"/>
          </ac:spMkLst>
        </pc:spChg>
        <pc:spChg chg="add mod">
          <ac:chgData name="Marco Roberto Delgado Cortés" userId="eb3dbd4a-19d5-49b2-86b8-8843bf5da448" providerId="ADAL" clId="{A1B84723-D86E-CB43-876E-6D7F150A3C6B}" dt="2021-08-13T21:26:39.041" v="16"/>
          <ac:spMkLst>
            <pc:docMk/>
            <pc:sldMk cId="1983955975" sldId="259"/>
            <ac:spMk id="12" creationId="{C15F9B15-F447-6144-B207-C66C56644C99}"/>
          </ac:spMkLst>
        </pc:spChg>
      </pc:sldChg>
      <pc:sldChg chg="addSp delSp modSp mod">
        <pc:chgData name="Marco Roberto Delgado Cortés" userId="eb3dbd4a-19d5-49b2-86b8-8843bf5da448" providerId="ADAL" clId="{A1B84723-D86E-CB43-876E-6D7F150A3C6B}" dt="2021-08-13T21:26:47.536" v="20"/>
        <pc:sldMkLst>
          <pc:docMk/>
          <pc:sldMk cId="3598471431" sldId="260"/>
        </pc:sldMkLst>
        <pc:spChg chg="del">
          <ac:chgData name="Marco Roberto Delgado Cortés" userId="eb3dbd4a-19d5-49b2-86b8-8843bf5da448" providerId="ADAL" clId="{A1B84723-D86E-CB43-876E-6D7F150A3C6B}" dt="2021-08-13T21:26:47.015" v="19" actId="478"/>
          <ac:spMkLst>
            <pc:docMk/>
            <pc:sldMk cId="3598471431" sldId="260"/>
            <ac:spMk id="9" creationId="{3E78C573-CB0C-B54B-A152-D3408F2972F4}"/>
          </ac:spMkLst>
        </pc:spChg>
        <pc:spChg chg="add mod">
          <ac:chgData name="Marco Roberto Delgado Cortés" userId="eb3dbd4a-19d5-49b2-86b8-8843bf5da448" providerId="ADAL" clId="{A1B84723-D86E-CB43-876E-6D7F150A3C6B}" dt="2021-08-13T21:26:47.536" v="20"/>
          <ac:spMkLst>
            <pc:docMk/>
            <pc:sldMk cId="3598471431" sldId="260"/>
            <ac:spMk id="10" creationId="{F109A01B-26C4-FA41-8A92-F7CFCF7AAE5A}"/>
          </ac:spMkLst>
        </pc:spChg>
      </pc:sldChg>
      <pc:sldChg chg="addSp delSp modSp mod">
        <pc:chgData name="Marco Roberto Delgado Cortés" userId="eb3dbd4a-19d5-49b2-86b8-8843bf5da448" providerId="ADAL" clId="{A1B84723-D86E-CB43-876E-6D7F150A3C6B}" dt="2021-08-13T21:27:01.328" v="24"/>
        <pc:sldMkLst>
          <pc:docMk/>
          <pc:sldMk cId="1762124463" sldId="261"/>
        </pc:sldMkLst>
        <pc:spChg chg="add del mod">
          <ac:chgData name="Marco Roberto Delgado Cortés" userId="eb3dbd4a-19d5-49b2-86b8-8843bf5da448" providerId="ADAL" clId="{A1B84723-D86E-CB43-876E-6D7F150A3C6B}" dt="2021-08-13T21:26:59.338" v="22"/>
          <ac:spMkLst>
            <pc:docMk/>
            <pc:sldMk cId="1762124463" sldId="261"/>
            <ac:spMk id="7" creationId="{76847341-B9C7-F34F-BB88-D9505517B501}"/>
          </ac:spMkLst>
        </pc:spChg>
        <pc:spChg chg="del">
          <ac:chgData name="Marco Roberto Delgado Cortés" userId="eb3dbd4a-19d5-49b2-86b8-8843bf5da448" providerId="ADAL" clId="{A1B84723-D86E-CB43-876E-6D7F150A3C6B}" dt="2021-08-13T21:27:00.643" v="23" actId="478"/>
          <ac:spMkLst>
            <pc:docMk/>
            <pc:sldMk cId="1762124463" sldId="261"/>
            <ac:spMk id="9" creationId="{AA153572-E8E2-384D-BC5E-74160A34E204}"/>
          </ac:spMkLst>
        </pc:spChg>
        <pc:spChg chg="add mod">
          <ac:chgData name="Marco Roberto Delgado Cortés" userId="eb3dbd4a-19d5-49b2-86b8-8843bf5da448" providerId="ADAL" clId="{A1B84723-D86E-CB43-876E-6D7F150A3C6B}" dt="2021-08-13T21:27:01.328" v="24"/>
          <ac:spMkLst>
            <pc:docMk/>
            <pc:sldMk cId="1762124463" sldId="261"/>
            <ac:spMk id="10" creationId="{BC336BFD-9BC0-D241-AFE6-F62198DDA2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8A89A-BBF2-0349-8274-85EBDFFCE19B}" type="datetimeFigureOut">
              <a:rPr lang="es-ES_tradnl" smtClean="0"/>
              <a:t>13/8/21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CC2EC-434F-324A-8F70-060145766C0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839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AF7D-37FA-CD44-AB7C-D302624AD0E4}" type="datetime1">
              <a:rPr lang="es-MX" smtClean="0"/>
              <a:t>13/08/21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618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4F9E-D340-F342-A382-755FC74E6883}" type="datetime1">
              <a:rPr lang="es-MX" smtClean="0"/>
              <a:t>13/08/21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039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6F6B-45A4-0343-B869-9FBE4DA75305}" type="datetime1">
              <a:rPr lang="es-MX" smtClean="0"/>
              <a:t>13/08/21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983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667C-13DE-2445-AE97-5977101E1836}" type="datetime1">
              <a:rPr lang="es-MX" smtClean="0"/>
              <a:t>13/08/21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807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E6C9-1451-F545-BEAA-6392287E9405}" type="datetime1">
              <a:rPr lang="es-MX" smtClean="0"/>
              <a:t>13/08/21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060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1E56-316C-D840-B135-87C61EE400B4}" type="datetime1">
              <a:rPr lang="es-MX" smtClean="0"/>
              <a:t>13/08/21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88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C25B-E1D9-624C-B4A2-6E66B60DA2F0}" type="datetime1">
              <a:rPr lang="es-MX" smtClean="0"/>
              <a:t>13/08/21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269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FEE-8C99-2844-B1D1-9521E60E8623}" type="datetime1">
              <a:rPr lang="es-MX" smtClean="0"/>
              <a:t>13/08/21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855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D89D-CB4F-B44A-8D8D-DA0A9A328E2F}" type="datetime1">
              <a:rPr lang="es-MX" smtClean="0"/>
              <a:t>13/08/21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44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5250-52A1-8B43-AAEB-BEDF1B103E5C}" type="datetime1">
              <a:rPr lang="es-MX" smtClean="0"/>
              <a:t>13/08/21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936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F20E-BA94-6142-9C02-D07F5EADC759}" type="datetime1">
              <a:rPr lang="es-MX" smtClean="0"/>
              <a:t>13/08/21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426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F597B-80AD-8E44-9FD6-299ED464C02D}" type="datetime1">
              <a:rPr lang="es-MX" smtClean="0"/>
              <a:t>13/08/21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/>
              <a:t>WLC18-#####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4A882-44A1-1C43-9E44-84D9DDE2E9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282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96E554-98A6-1E48-94B8-03EC1C2E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3232162"/>
            <a:ext cx="3086100" cy="273844"/>
          </a:xfrm>
        </p:spPr>
        <p:txBody>
          <a:bodyPr/>
          <a:lstStyle/>
          <a:p>
            <a:r>
              <a:rPr lang="es-ES_tradnl" sz="1400" dirty="0">
                <a:solidFill>
                  <a:schemeClr val="tx1"/>
                </a:solidFill>
              </a:rPr>
              <a:t>WLC18-#####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CBBDEE-FB8D-9D4F-B77B-8DE1456F1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1</a:t>
            </a:fld>
            <a:endParaRPr lang="es-ES_tradnl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F3510A-CF93-144D-A9BF-482461D2BDDB}"/>
              </a:ext>
            </a:extLst>
          </p:cNvPr>
          <p:cNvSpPr txBox="1">
            <a:spLocks/>
          </p:cNvSpPr>
          <p:nvPr/>
        </p:nvSpPr>
        <p:spPr>
          <a:xfrm>
            <a:off x="-1" y="2086591"/>
            <a:ext cx="9144000" cy="1118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600" dirty="0" err="1">
                <a:latin typeface="Arial" panose="020B0604020202020204" pitchFamily="34" charset="0"/>
              </a:rPr>
              <a:t>Title</a:t>
            </a:r>
            <a:r>
              <a:rPr lang="es-ES_tradnl" sz="3600" dirty="0">
                <a:latin typeface="Arial" panose="020B0604020202020204" pitchFamily="34" charset="0"/>
              </a:rPr>
              <a:t> </a:t>
            </a:r>
            <a:r>
              <a:rPr lang="es-ES_tradnl" sz="2400" dirty="0">
                <a:latin typeface="Arial" panose="020B0604020202020204" pitchFamily="34" charset="0"/>
              </a:rPr>
              <a:t>(</a:t>
            </a:r>
            <a:r>
              <a:rPr lang="es-ES_tradnl" sz="2400" i="1" dirty="0">
                <a:latin typeface="Arial" panose="020B0604020202020204" pitchFamily="34" charset="0"/>
              </a:rPr>
              <a:t>Arial</a:t>
            </a:r>
            <a:r>
              <a:rPr lang="es-ES_tradnl" sz="2400" dirty="0">
                <a:latin typeface="Arial" panose="020B0604020202020204" pitchFamily="34" charset="0"/>
              </a:rPr>
              <a:t> Font)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22F0283-69F8-CA4B-A9C3-F40AF0ECE2CF}"/>
              </a:ext>
            </a:extLst>
          </p:cNvPr>
          <p:cNvSpPr/>
          <p:nvPr/>
        </p:nvSpPr>
        <p:spPr>
          <a:xfrm>
            <a:off x="923545" y="3532694"/>
            <a:ext cx="6947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</a:rPr>
              <a:t>Presenter, Authors and Co-Authors</a:t>
            </a:r>
            <a:r>
              <a:rPr lang="es-ES_tradnl" sz="1600" dirty="0">
                <a:latin typeface="Arial" panose="020B0604020202020204" pitchFamily="34" charset="0"/>
              </a:rPr>
              <a:t>(Font Arial)</a:t>
            </a:r>
          </a:p>
        </p:txBody>
      </p:sp>
    </p:spTree>
    <p:extLst>
      <p:ext uri="{BB962C8B-B14F-4D97-AF65-F5344CB8AC3E}">
        <p14:creationId xmlns:p14="http://schemas.microsoft.com/office/powerpoint/2010/main" val="261343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0D6B7995-9FAB-864E-9C97-0665C56B33DF}"/>
              </a:ext>
            </a:extLst>
          </p:cNvPr>
          <p:cNvSpPr txBox="1">
            <a:spLocks/>
          </p:cNvSpPr>
          <p:nvPr/>
        </p:nvSpPr>
        <p:spPr>
          <a:xfrm>
            <a:off x="1322834" y="259193"/>
            <a:ext cx="6203622" cy="1005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</a:rPr>
              <a:t>Example Single Column </a:t>
            </a:r>
          </a:p>
          <a:p>
            <a:r>
              <a:rPr lang="en-US" sz="3200" dirty="0">
                <a:latin typeface="Arial" panose="020B0604020202020204" pitchFamily="34" charset="0"/>
              </a:rPr>
              <a:t>(No Picture)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5F2AC3F-AD50-604E-80D3-38F79174D15D}"/>
              </a:ext>
            </a:extLst>
          </p:cNvPr>
          <p:cNvSpPr txBox="1">
            <a:spLocks/>
          </p:cNvSpPr>
          <p:nvPr/>
        </p:nvSpPr>
        <p:spPr>
          <a:xfrm>
            <a:off x="1026736" y="1458326"/>
            <a:ext cx="7891020" cy="279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latin typeface="Arial" panose="020B0604020202020204" pitchFamily="34" charset="0"/>
              </a:rPr>
              <a:t>Lorem ipsum dolor sit </a:t>
            </a:r>
            <a:r>
              <a:rPr lang="en-US" sz="2000" dirty="0" err="1">
                <a:latin typeface="Arial" panose="020B0604020202020204" pitchFamily="34" charset="0"/>
              </a:rPr>
              <a:t>amet</a:t>
            </a:r>
            <a:endParaRPr lang="en-US" sz="2000" dirty="0">
              <a:latin typeface="Arial" panose="020B0604020202020204" pitchFamily="34" charset="0"/>
            </a:endParaRPr>
          </a:p>
          <a:p>
            <a:pPr algn="l"/>
            <a:r>
              <a:rPr lang="en-US" sz="2000" dirty="0" err="1">
                <a:latin typeface="Arial" panose="020B0604020202020204" pitchFamily="34" charset="0"/>
              </a:rPr>
              <a:t>consectetur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adipiscing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elit</a:t>
            </a:r>
            <a:endParaRPr lang="en-US" sz="2000" dirty="0">
              <a:latin typeface="Arial" panose="020B0604020202020204" pitchFamily="34" charset="0"/>
            </a:endParaRPr>
          </a:p>
          <a:p>
            <a:pPr algn="l"/>
            <a:r>
              <a:rPr lang="en-US" sz="2000" dirty="0">
                <a:latin typeface="Arial" panose="020B0604020202020204" pitchFamily="34" charset="0"/>
              </a:rPr>
              <a:t>sed do </a:t>
            </a:r>
            <a:r>
              <a:rPr lang="en-US" sz="2000" dirty="0" err="1">
                <a:latin typeface="Arial" panose="020B0604020202020204" pitchFamily="34" charset="0"/>
              </a:rPr>
              <a:t>eiusmod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tempor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incididunt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n-US" sz="2000" dirty="0" err="1">
                <a:latin typeface="Arial" panose="020B0604020202020204" pitchFamily="34" charset="0"/>
              </a:rPr>
              <a:t>ut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labore</a:t>
            </a:r>
            <a:r>
              <a:rPr lang="en-US" sz="2000" dirty="0">
                <a:latin typeface="Arial" panose="020B0604020202020204" pitchFamily="34" charset="0"/>
              </a:rPr>
              <a:t> et dolore magna </a:t>
            </a:r>
            <a:r>
              <a:rPr lang="en-US" sz="2000" dirty="0" err="1">
                <a:latin typeface="Arial" panose="020B0604020202020204" pitchFamily="34" charset="0"/>
              </a:rPr>
              <a:t>aliqua</a:t>
            </a:r>
            <a:endParaRPr lang="en-US" sz="2000" dirty="0">
              <a:latin typeface="Arial" panose="020B0604020202020204" pitchFamily="34" charset="0"/>
            </a:endParaRPr>
          </a:p>
          <a:p>
            <a:pPr algn="l"/>
            <a:r>
              <a:rPr lang="en-US" sz="2000" dirty="0">
                <a:latin typeface="Arial" panose="020B0604020202020204" pitchFamily="34" charset="0"/>
              </a:rPr>
              <a:t>Ut </a:t>
            </a:r>
            <a:r>
              <a:rPr lang="en-US" sz="2000" dirty="0" err="1">
                <a:latin typeface="Arial" panose="020B0604020202020204" pitchFamily="34" charset="0"/>
              </a:rPr>
              <a:t>enim</a:t>
            </a:r>
            <a:r>
              <a:rPr lang="en-US" sz="2000" dirty="0">
                <a:latin typeface="Arial" panose="020B0604020202020204" pitchFamily="34" charset="0"/>
              </a:rPr>
              <a:t> ad minim </a:t>
            </a:r>
            <a:r>
              <a:rPr lang="en-US" sz="2000" dirty="0" err="1">
                <a:latin typeface="Arial" panose="020B0604020202020204" pitchFamily="34" charset="0"/>
              </a:rPr>
              <a:t>veniam</a:t>
            </a:r>
            <a:endParaRPr lang="en-US" sz="2000" dirty="0">
              <a:latin typeface="Arial" panose="020B0604020202020204" pitchFamily="34" charset="0"/>
            </a:endParaRPr>
          </a:p>
          <a:p>
            <a:pPr algn="l"/>
            <a:r>
              <a:rPr lang="en-US" sz="2000" dirty="0" err="1">
                <a:latin typeface="Arial" panose="020B0604020202020204" pitchFamily="34" charset="0"/>
              </a:rPr>
              <a:t>quis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nostrud</a:t>
            </a:r>
            <a:r>
              <a:rPr lang="en-US" sz="2000" dirty="0">
                <a:latin typeface="Arial" panose="020B0604020202020204" pitchFamily="34" charset="0"/>
              </a:rPr>
              <a:t> exercitation </a:t>
            </a:r>
            <a:r>
              <a:rPr lang="en-US" sz="2000" dirty="0" err="1">
                <a:latin typeface="Arial" panose="020B0604020202020204" pitchFamily="34" charset="0"/>
              </a:rPr>
              <a:t>ullamco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n-US" sz="2000" dirty="0" err="1">
                <a:latin typeface="Arial" panose="020B0604020202020204" pitchFamily="34" charset="0"/>
              </a:rPr>
              <a:t>laboris</a:t>
            </a:r>
            <a:r>
              <a:rPr lang="en-US" sz="2000" dirty="0">
                <a:latin typeface="Arial" panose="020B0604020202020204" pitchFamily="34" charset="0"/>
              </a:rPr>
              <a:t> nisi </a:t>
            </a:r>
            <a:r>
              <a:rPr lang="en-US" sz="2000" dirty="0" err="1">
                <a:latin typeface="Arial" panose="020B0604020202020204" pitchFamily="34" charset="0"/>
              </a:rPr>
              <a:t>ut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aliquip</a:t>
            </a:r>
            <a:r>
              <a:rPr lang="en-US" sz="2000" dirty="0">
                <a:latin typeface="Arial" panose="020B0604020202020204" pitchFamily="34" charset="0"/>
              </a:rPr>
              <a:t> ex </a:t>
            </a:r>
            <a:r>
              <a:rPr lang="en-US" sz="2000" dirty="0" err="1">
                <a:latin typeface="Arial" panose="020B0604020202020204" pitchFamily="34" charset="0"/>
              </a:rPr>
              <a:t>ea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commodo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consequat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8" name="Date Placeholder 13">
            <a:extLst>
              <a:ext uri="{FF2B5EF4-FFF2-40B4-BE49-F238E27FC236}">
                <a16:creationId xmlns:a16="http://schemas.microsoft.com/office/drawing/2014/main" id="{1893F432-046F-904D-9E9C-D2E391235479}"/>
              </a:ext>
            </a:extLst>
          </p:cNvPr>
          <p:cNvSpPr txBox="1">
            <a:spLocks/>
          </p:cNvSpPr>
          <p:nvPr/>
        </p:nvSpPr>
        <p:spPr>
          <a:xfrm>
            <a:off x="385713" y="470109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References: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BDAA830B-539C-DF45-858C-43C9D2751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WLC18-#####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96DF0CBD-6A85-3A4C-A35E-DDAEE9B3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2</a:t>
            </a:fld>
            <a:endParaRPr lang="es-ES_tradn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5098A5B-7B71-D94B-B6C7-0DEDE06FF681}"/>
              </a:ext>
            </a:extLst>
          </p:cNvPr>
          <p:cNvSpPr/>
          <p:nvPr/>
        </p:nvSpPr>
        <p:spPr>
          <a:xfrm>
            <a:off x="-282805" y="4272514"/>
            <a:ext cx="97096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b="1" dirty="0">
                <a:latin typeface="Arial" panose="020B0604020202020204" pitchFamily="34" charset="0"/>
              </a:rPr>
              <a:t>*</a:t>
            </a:r>
            <a:r>
              <a:rPr lang="es-ES" sz="2600" b="1" dirty="0" err="1">
                <a:latin typeface="Arial" panose="020B0604020202020204" pitchFamily="34" charset="0"/>
              </a:rPr>
              <a:t>Please</a:t>
            </a:r>
            <a:r>
              <a:rPr lang="es-ES" sz="2600" b="1" dirty="0">
                <a:latin typeface="Arial" panose="020B0604020202020204" pitchFamily="34" charset="0"/>
              </a:rPr>
              <a:t> use </a:t>
            </a:r>
            <a:r>
              <a:rPr lang="es-ES" sz="2600" b="1" i="1" dirty="0">
                <a:latin typeface="Arial" panose="020B0604020202020204" pitchFamily="34" charset="0"/>
              </a:rPr>
              <a:t>Arial</a:t>
            </a:r>
            <a:r>
              <a:rPr lang="es-ES" sz="2600" b="1" dirty="0">
                <a:latin typeface="Arial" panose="020B0604020202020204" pitchFamily="34" charset="0"/>
              </a:rPr>
              <a:t> Font</a:t>
            </a:r>
            <a:endParaRPr lang="es-ES_tradnl" sz="2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98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5C98D88B-2C45-4B4C-A64A-3BB62C20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417" y="203855"/>
            <a:ext cx="6907837" cy="69795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</a:rPr>
              <a:t>Example Two Column Format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1592AB21-5602-6948-8411-6A30BA434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326352"/>
            <a:ext cx="3403862" cy="3019405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</a:rPr>
              <a:t>Lorem ipsum dolor sit </a:t>
            </a:r>
            <a:r>
              <a:rPr lang="en-US" sz="1800" dirty="0" err="1">
                <a:latin typeface="Arial" panose="020B0604020202020204" pitchFamily="34" charset="0"/>
              </a:rPr>
              <a:t>amet</a:t>
            </a:r>
            <a:endParaRPr lang="en-US" sz="1800" dirty="0">
              <a:latin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</a:rPr>
              <a:t>consectetur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adipiscing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elit</a:t>
            </a:r>
            <a:endParaRPr lang="en-US" sz="1800" dirty="0">
              <a:latin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</a:rPr>
              <a:t>sed</a:t>
            </a:r>
            <a:r>
              <a:rPr lang="en-US" sz="1800" dirty="0">
                <a:latin typeface="Arial" panose="020B0604020202020204" pitchFamily="34" charset="0"/>
              </a:rPr>
              <a:t> do </a:t>
            </a:r>
            <a:r>
              <a:rPr lang="en-US" sz="1800" dirty="0" err="1">
                <a:latin typeface="Arial" panose="020B0604020202020204" pitchFamily="34" charset="0"/>
              </a:rPr>
              <a:t>eiusmod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tempor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incididunt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</a:p>
          <a:p>
            <a:r>
              <a:rPr lang="en-US" sz="1800" dirty="0" err="1">
                <a:latin typeface="Arial" panose="020B0604020202020204" pitchFamily="34" charset="0"/>
              </a:rPr>
              <a:t>ut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labore</a:t>
            </a:r>
            <a:r>
              <a:rPr lang="en-US" sz="1800" dirty="0">
                <a:latin typeface="Arial" panose="020B0604020202020204" pitchFamily="34" charset="0"/>
              </a:rPr>
              <a:t> et </a:t>
            </a:r>
            <a:r>
              <a:rPr lang="en-US" sz="1800" dirty="0" err="1">
                <a:latin typeface="Arial" panose="020B0604020202020204" pitchFamily="34" charset="0"/>
              </a:rPr>
              <a:t>dolore</a:t>
            </a:r>
            <a:r>
              <a:rPr lang="en-US" sz="1800" dirty="0">
                <a:latin typeface="Arial" panose="020B0604020202020204" pitchFamily="34" charset="0"/>
              </a:rPr>
              <a:t> magna </a:t>
            </a:r>
            <a:r>
              <a:rPr lang="en-US" sz="1800" dirty="0" err="1">
                <a:latin typeface="Arial" panose="020B0604020202020204" pitchFamily="34" charset="0"/>
              </a:rPr>
              <a:t>aliqua</a:t>
            </a:r>
            <a:endParaRPr lang="en-US" sz="1800" dirty="0">
              <a:latin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</a:rPr>
              <a:t>Ut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enim</a:t>
            </a:r>
            <a:r>
              <a:rPr lang="en-US" sz="1800" dirty="0">
                <a:latin typeface="Arial" panose="020B0604020202020204" pitchFamily="34" charset="0"/>
              </a:rPr>
              <a:t> ad minim </a:t>
            </a:r>
            <a:r>
              <a:rPr lang="en-US" sz="1800" dirty="0" err="1">
                <a:latin typeface="Arial" panose="020B0604020202020204" pitchFamily="34" charset="0"/>
              </a:rPr>
              <a:t>veniam</a:t>
            </a: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F446AC4-CAC6-2D4A-BC68-DDB0A235E58D}"/>
              </a:ext>
            </a:extLst>
          </p:cNvPr>
          <p:cNvSpPr txBox="1">
            <a:spLocks/>
          </p:cNvSpPr>
          <p:nvPr/>
        </p:nvSpPr>
        <p:spPr>
          <a:xfrm>
            <a:off x="4901940" y="1326351"/>
            <a:ext cx="3403862" cy="301940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 panose="020B0604020202020204" pitchFamily="34" charset="0"/>
              </a:rPr>
              <a:t>Lorem ipsum dolor sit </a:t>
            </a:r>
            <a:r>
              <a:rPr lang="en-US" sz="1800" dirty="0" err="1">
                <a:latin typeface="Arial" panose="020B0604020202020204" pitchFamily="34" charset="0"/>
              </a:rPr>
              <a:t>amet</a:t>
            </a:r>
            <a:endParaRPr lang="en-US" sz="1800" dirty="0">
              <a:latin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</a:rPr>
              <a:t>consectetur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adipiscing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elit</a:t>
            </a:r>
            <a:endParaRPr lang="en-US" sz="1800" dirty="0">
              <a:latin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</a:rPr>
              <a:t>sed do </a:t>
            </a:r>
            <a:r>
              <a:rPr lang="en-US" sz="1800" dirty="0" err="1">
                <a:latin typeface="Arial" panose="020B0604020202020204" pitchFamily="34" charset="0"/>
              </a:rPr>
              <a:t>eiusmod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tempor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incididunt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</a:p>
          <a:p>
            <a:r>
              <a:rPr lang="en-US" sz="1800" dirty="0" err="1">
                <a:latin typeface="Arial" panose="020B0604020202020204" pitchFamily="34" charset="0"/>
              </a:rPr>
              <a:t>ut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labore</a:t>
            </a:r>
            <a:r>
              <a:rPr lang="en-US" sz="1800" dirty="0">
                <a:latin typeface="Arial" panose="020B0604020202020204" pitchFamily="34" charset="0"/>
              </a:rPr>
              <a:t> et dolore magna </a:t>
            </a:r>
            <a:r>
              <a:rPr lang="en-US" sz="1800" dirty="0" err="1">
                <a:latin typeface="Arial" panose="020B0604020202020204" pitchFamily="34" charset="0"/>
              </a:rPr>
              <a:t>aliqua</a:t>
            </a:r>
            <a:endParaRPr lang="en-US" sz="1800" dirty="0">
              <a:latin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</a:rPr>
              <a:t>Ut </a:t>
            </a:r>
            <a:r>
              <a:rPr lang="en-US" sz="1800" dirty="0" err="1">
                <a:latin typeface="Arial" panose="020B0604020202020204" pitchFamily="34" charset="0"/>
              </a:rPr>
              <a:t>enim</a:t>
            </a:r>
            <a:r>
              <a:rPr lang="en-US" sz="1800" dirty="0">
                <a:latin typeface="Arial" panose="020B0604020202020204" pitchFamily="34" charset="0"/>
              </a:rPr>
              <a:t> ad minim </a:t>
            </a:r>
            <a:r>
              <a:rPr lang="en-US" sz="1800" dirty="0" err="1">
                <a:latin typeface="Arial" panose="020B0604020202020204" pitchFamily="34" charset="0"/>
              </a:rPr>
              <a:t>veniam</a:t>
            </a:r>
            <a:endParaRPr lang="en-US" sz="1800" dirty="0">
              <a:latin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A6E783E9-7042-6346-BD18-D82E78C575E3}"/>
              </a:ext>
            </a:extLst>
          </p:cNvPr>
          <p:cNvSpPr txBox="1">
            <a:spLocks/>
          </p:cNvSpPr>
          <p:nvPr/>
        </p:nvSpPr>
        <p:spPr>
          <a:xfrm>
            <a:off x="385713" y="470109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References: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07421BFF-24AA-1843-A6F5-25B52B98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WLC18-#####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38F72A63-830E-BF40-898E-0988A521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3</a:t>
            </a:fld>
            <a:endParaRPr lang="es-ES_tradn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15F9B15-F447-6144-B207-C66C56644C99}"/>
              </a:ext>
            </a:extLst>
          </p:cNvPr>
          <p:cNvSpPr/>
          <p:nvPr/>
        </p:nvSpPr>
        <p:spPr>
          <a:xfrm>
            <a:off x="-282805" y="4272514"/>
            <a:ext cx="97096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b="1" dirty="0">
                <a:latin typeface="Arial" panose="020B0604020202020204" pitchFamily="34" charset="0"/>
              </a:rPr>
              <a:t>*</a:t>
            </a:r>
            <a:r>
              <a:rPr lang="es-ES" sz="2600" b="1" dirty="0" err="1">
                <a:latin typeface="Arial" panose="020B0604020202020204" pitchFamily="34" charset="0"/>
              </a:rPr>
              <a:t>Please</a:t>
            </a:r>
            <a:r>
              <a:rPr lang="es-ES" sz="2600" b="1" dirty="0">
                <a:latin typeface="Arial" panose="020B0604020202020204" pitchFamily="34" charset="0"/>
              </a:rPr>
              <a:t> use </a:t>
            </a:r>
            <a:r>
              <a:rPr lang="es-ES" sz="2600" b="1" i="1" dirty="0">
                <a:latin typeface="Arial" panose="020B0604020202020204" pitchFamily="34" charset="0"/>
              </a:rPr>
              <a:t>Arial</a:t>
            </a:r>
            <a:r>
              <a:rPr lang="es-ES" sz="2600" b="1" dirty="0">
                <a:latin typeface="Arial" panose="020B0604020202020204" pitchFamily="34" charset="0"/>
              </a:rPr>
              <a:t> Font</a:t>
            </a:r>
            <a:endParaRPr lang="es-ES_tradnl" sz="2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5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C2A799-7EFB-0F4D-A375-A69B9A85E82E}"/>
              </a:ext>
            </a:extLst>
          </p:cNvPr>
          <p:cNvSpPr txBox="1">
            <a:spLocks/>
          </p:cNvSpPr>
          <p:nvPr/>
        </p:nvSpPr>
        <p:spPr>
          <a:xfrm>
            <a:off x="1411354" y="233066"/>
            <a:ext cx="6203622" cy="1005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</a:rPr>
              <a:t>Example Text and Picture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89AF7C-C99F-924F-BC43-865DC8960D68}"/>
              </a:ext>
            </a:extLst>
          </p:cNvPr>
          <p:cNvSpPr txBox="1">
            <a:spLocks/>
          </p:cNvSpPr>
          <p:nvPr/>
        </p:nvSpPr>
        <p:spPr>
          <a:xfrm>
            <a:off x="451702" y="1496033"/>
            <a:ext cx="4676479" cy="2793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latin typeface="Arial" panose="020B0604020202020204" pitchFamily="34" charset="0"/>
              </a:rPr>
              <a:t>Lorem ipsum dolor sit </a:t>
            </a:r>
            <a:r>
              <a:rPr lang="en-US" sz="2000" dirty="0" err="1">
                <a:latin typeface="Arial" panose="020B0604020202020204" pitchFamily="34" charset="0"/>
              </a:rPr>
              <a:t>amet</a:t>
            </a:r>
            <a:endParaRPr lang="en-US" sz="2000" dirty="0">
              <a:latin typeface="Arial" panose="020B0604020202020204" pitchFamily="34" charset="0"/>
            </a:endParaRPr>
          </a:p>
          <a:p>
            <a:pPr algn="l"/>
            <a:r>
              <a:rPr lang="en-US" sz="2000" dirty="0" err="1">
                <a:latin typeface="Arial" panose="020B0604020202020204" pitchFamily="34" charset="0"/>
              </a:rPr>
              <a:t>consectetur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adipiscing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elit</a:t>
            </a:r>
            <a:endParaRPr lang="en-US" sz="2000" dirty="0">
              <a:latin typeface="Arial" panose="020B0604020202020204" pitchFamily="34" charset="0"/>
            </a:endParaRPr>
          </a:p>
          <a:p>
            <a:pPr algn="l"/>
            <a:r>
              <a:rPr lang="en-US" sz="2000" dirty="0">
                <a:latin typeface="Arial" panose="020B0604020202020204" pitchFamily="34" charset="0"/>
              </a:rPr>
              <a:t>sed do </a:t>
            </a:r>
            <a:r>
              <a:rPr lang="en-US" sz="2000" dirty="0" err="1">
                <a:latin typeface="Arial" panose="020B0604020202020204" pitchFamily="34" charset="0"/>
              </a:rPr>
              <a:t>eiusmod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tempor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incididunt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n-US" sz="2000" dirty="0" err="1">
                <a:latin typeface="Arial" panose="020B0604020202020204" pitchFamily="34" charset="0"/>
              </a:rPr>
              <a:t>ut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labore</a:t>
            </a:r>
            <a:r>
              <a:rPr lang="en-US" sz="2000" dirty="0">
                <a:latin typeface="Arial" panose="020B0604020202020204" pitchFamily="34" charset="0"/>
              </a:rPr>
              <a:t> et dolore magna </a:t>
            </a:r>
            <a:r>
              <a:rPr lang="en-US" sz="2000" dirty="0" err="1">
                <a:latin typeface="Arial" panose="020B0604020202020204" pitchFamily="34" charset="0"/>
              </a:rPr>
              <a:t>aliqua</a:t>
            </a:r>
            <a:endParaRPr lang="en-US" sz="2000" dirty="0">
              <a:latin typeface="Arial" panose="020B0604020202020204" pitchFamily="34" charset="0"/>
            </a:endParaRPr>
          </a:p>
          <a:p>
            <a:pPr algn="l"/>
            <a:r>
              <a:rPr lang="en-US" sz="2000" dirty="0">
                <a:latin typeface="Arial" panose="020B0604020202020204" pitchFamily="34" charset="0"/>
              </a:rPr>
              <a:t>Ut </a:t>
            </a:r>
            <a:r>
              <a:rPr lang="en-US" sz="2000" dirty="0" err="1">
                <a:latin typeface="Arial" panose="020B0604020202020204" pitchFamily="34" charset="0"/>
              </a:rPr>
              <a:t>enim</a:t>
            </a:r>
            <a:r>
              <a:rPr lang="en-US" sz="2000" dirty="0">
                <a:latin typeface="Arial" panose="020B0604020202020204" pitchFamily="34" charset="0"/>
              </a:rPr>
              <a:t> ad minim </a:t>
            </a:r>
            <a:r>
              <a:rPr lang="en-US" sz="2000" dirty="0" err="1">
                <a:latin typeface="Arial" panose="020B0604020202020204" pitchFamily="34" charset="0"/>
              </a:rPr>
              <a:t>veniam</a:t>
            </a:r>
            <a:endParaRPr lang="en-US" sz="2000" dirty="0">
              <a:latin typeface="Arial" panose="020B0604020202020204" pitchFamily="34" charset="0"/>
            </a:endParaRPr>
          </a:p>
          <a:p>
            <a:pPr algn="l"/>
            <a:r>
              <a:rPr lang="en-US" sz="2000" dirty="0" err="1">
                <a:latin typeface="Arial" panose="020B0604020202020204" pitchFamily="34" charset="0"/>
              </a:rPr>
              <a:t>quis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nostrud</a:t>
            </a:r>
            <a:r>
              <a:rPr lang="en-US" sz="2000" dirty="0">
                <a:latin typeface="Arial" panose="020B0604020202020204" pitchFamily="34" charset="0"/>
              </a:rPr>
              <a:t> exercitation </a:t>
            </a:r>
            <a:r>
              <a:rPr lang="en-US" sz="2000" dirty="0" err="1">
                <a:latin typeface="Arial" panose="020B0604020202020204" pitchFamily="34" charset="0"/>
              </a:rPr>
              <a:t>ullamco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n-US" sz="2000" dirty="0" err="1">
                <a:latin typeface="Arial" panose="020B0604020202020204" pitchFamily="34" charset="0"/>
              </a:rPr>
              <a:t>laboris</a:t>
            </a:r>
            <a:r>
              <a:rPr lang="en-US" sz="2000" dirty="0">
                <a:latin typeface="Arial" panose="020B0604020202020204" pitchFamily="34" charset="0"/>
              </a:rPr>
              <a:t> nisi </a:t>
            </a:r>
            <a:r>
              <a:rPr lang="en-US" sz="2000" dirty="0" err="1">
                <a:latin typeface="Arial" panose="020B0604020202020204" pitchFamily="34" charset="0"/>
              </a:rPr>
              <a:t>ut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aliquip</a:t>
            </a:r>
            <a:r>
              <a:rPr lang="en-US" sz="2000" dirty="0">
                <a:latin typeface="Arial" panose="020B0604020202020204" pitchFamily="34" charset="0"/>
              </a:rPr>
              <a:t> ex </a:t>
            </a:r>
            <a:r>
              <a:rPr lang="en-US" sz="2000" dirty="0" err="1">
                <a:latin typeface="Arial" panose="020B0604020202020204" pitchFamily="34" charset="0"/>
              </a:rPr>
              <a:t>ea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commodo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consequat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9E7DD60-228C-854E-957D-515746BD03CE}"/>
              </a:ext>
            </a:extLst>
          </p:cNvPr>
          <p:cNvSpPr/>
          <p:nvPr/>
        </p:nvSpPr>
        <p:spPr>
          <a:xfrm>
            <a:off x="5410986" y="1414018"/>
            <a:ext cx="3337088" cy="2875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CC71E2DE-98F8-DB4D-B2A1-024CC1A9B5BF}"/>
              </a:ext>
            </a:extLst>
          </p:cNvPr>
          <p:cNvSpPr txBox="1">
            <a:spLocks/>
          </p:cNvSpPr>
          <p:nvPr/>
        </p:nvSpPr>
        <p:spPr>
          <a:xfrm>
            <a:off x="385713" y="470109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References:</a:t>
            </a:r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B4EC69F5-D711-9543-8622-DBAA6296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WLC18-#####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A0A15170-7E5E-FC47-8829-C48D97B85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4</a:t>
            </a:fld>
            <a:endParaRPr lang="es-ES_tradn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57DEE9E-7701-E946-B2ED-D8B409C78600}"/>
              </a:ext>
            </a:extLst>
          </p:cNvPr>
          <p:cNvSpPr/>
          <p:nvPr/>
        </p:nvSpPr>
        <p:spPr>
          <a:xfrm>
            <a:off x="-282805" y="4272514"/>
            <a:ext cx="97096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b="1" dirty="0">
                <a:latin typeface="Arial" panose="020B0604020202020204" pitchFamily="34" charset="0"/>
              </a:rPr>
              <a:t>*</a:t>
            </a:r>
            <a:r>
              <a:rPr lang="es-ES" sz="2600" b="1" dirty="0" err="1">
                <a:latin typeface="Arial" panose="020B0604020202020204" pitchFamily="34" charset="0"/>
              </a:rPr>
              <a:t>Please</a:t>
            </a:r>
            <a:r>
              <a:rPr lang="es-ES" sz="2600" b="1" dirty="0">
                <a:latin typeface="Arial" panose="020B0604020202020204" pitchFamily="34" charset="0"/>
              </a:rPr>
              <a:t> use </a:t>
            </a:r>
            <a:r>
              <a:rPr lang="es-ES" sz="2600" b="1" i="1" dirty="0">
                <a:latin typeface="Arial" panose="020B0604020202020204" pitchFamily="34" charset="0"/>
              </a:rPr>
              <a:t>Arial</a:t>
            </a:r>
            <a:r>
              <a:rPr lang="es-ES" sz="2600" b="1" dirty="0">
                <a:latin typeface="Arial" panose="020B0604020202020204" pitchFamily="34" charset="0"/>
              </a:rPr>
              <a:t> Font</a:t>
            </a:r>
            <a:endParaRPr lang="es-ES_tradnl" sz="2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1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D387DA-AF53-B840-B616-8E04923B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415DF3-F622-BB4E-9CD6-6B1F4AB5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5</a:t>
            </a:fld>
            <a:endParaRPr lang="es-ES_tradnl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5DAF389-93E4-FB4F-A1C5-DB6A51019E5C}"/>
              </a:ext>
            </a:extLst>
          </p:cNvPr>
          <p:cNvSpPr txBox="1">
            <a:spLocks/>
          </p:cNvSpPr>
          <p:nvPr/>
        </p:nvSpPr>
        <p:spPr>
          <a:xfrm>
            <a:off x="4572000" y="1509601"/>
            <a:ext cx="4676479" cy="2793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latin typeface="Arial" panose="020B0604020202020204" pitchFamily="34" charset="0"/>
              </a:rPr>
              <a:t>Lorem ipsum dolor sit </a:t>
            </a:r>
            <a:r>
              <a:rPr lang="en-US" sz="2000" dirty="0" err="1">
                <a:latin typeface="Arial" panose="020B0604020202020204" pitchFamily="34" charset="0"/>
              </a:rPr>
              <a:t>amet</a:t>
            </a:r>
            <a:endParaRPr lang="en-US" sz="2000" dirty="0">
              <a:latin typeface="Arial" panose="020B0604020202020204" pitchFamily="34" charset="0"/>
            </a:endParaRPr>
          </a:p>
          <a:p>
            <a:pPr algn="l"/>
            <a:r>
              <a:rPr lang="en-US" sz="2000" dirty="0" err="1">
                <a:latin typeface="Arial" panose="020B0604020202020204" pitchFamily="34" charset="0"/>
              </a:rPr>
              <a:t>consectetur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adipiscing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elit</a:t>
            </a:r>
            <a:endParaRPr lang="en-US" sz="2000" dirty="0">
              <a:latin typeface="Arial" panose="020B0604020202020204" pitchFamily="34" charset="0"/>
            </a:endParaRPr>
          </a:p>
          <a:p>
            <a:pPr algn="l"/>
            <a:r>
              <a:rPr lang="en-US" sz="2000" dirty="0">
                <a:latin typeface="Arial" panose="020B0604020202020204" pitchFamily="34" charset="0"/>
              </a:rPr>
              <a:t>sed do </a:t>
            </a:r>
            <a:r>
              <a:rPr lang="en-US" sz="2000" dirty="0" err="1">
                <a:latin typeface="Arial" panose="020B0604020202020204" pitchFamily="34" charset="0"/>
              </a:rPr>
              <a:t>eiusmod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tempor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incididunt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n-US" sz="2000" dirty="0" err="1">
                <a:latin typeface="Arial" panose="020B0604020202020204" pitchFamily="34" charset="0"/>
              </a:rPr>
              <a:t>ut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labore</a:t>
            </a:r>
            <a:r>
              <a:rPr lang="en-US" sz="2000" dirty="0">
                <a:latin typeface="Arial" panose="020B0604020202020204" pitchFamily="34" charset="0"/>
              </a:rPr>
              <a:t> et dolore magna </a:t>
            </a:r>
            <a:r>
              <a:rPr lang="en-US" sz="2000" dirty="0" err="1">
                <a:latin typeface="Arial" panose="020B0604020202020204" pitchFamily="34" charset="0"/>
              </a:rPr>
              <a:t>aliqua</a:t>
            </a:r>
            <a:endParaRPr lang="en-US" sz="2000" dirty="0">
              <a:latin typeface="Arial" panose="020B0604020202020204" pitchFamily="34" charset="0"/>
            </a:endParaRPr>
          </a:p>
          <a:p>
            <a:pPr algn="l"/>
            <a:r>
              <a:rPr lang="en-US" sz="2000" dirty="0">
                <a:latin typeface="Arial" panose="020B0604020202020204" pitchFamily="34" charset="0"/>
              </a:rPr>
              <a:t>Ut </a:t>
            </a:r>
            <a:r>
              <a:rPr lang="en-US" sz="2000" dirty="0" err="1">
                <a:latin typeface="Arial" panose="020B0604020202020204" pitchFamily="34" charset="0"/>
              </a:rPr>
              <a:t>enim</a:t>
            </a:r>
            <a:r>
              <a:rPr lang="en-US" sz="2000" dirty="0">
                <a:latin typeface="Arial" panose="020B0604020202020204" pitchFamily="34" charset="0"/>
              </a:rPr>
              <a:t> ad minim </a:t>
            </a:r>
            <a:r>
              <a:rPr lang="en-US" sz="2000" dirty="0" err="1">
                <a:latin typeface="Arial" panose="020B0604020202020204" pitchFamily="34" charset="0"/>
              </a:rPr>
              <a:t>veniam</a:t>
            </a:r>
            <a:endParaRPr lang="en-US" sz="2000" dirty="0">
              <a:latin typeface="Arial" panose="020B0604020202020204" pitchFamily="34" charset="0"/>
            </a:endParaRPr>
          </a:p>
          <a:p>
            <a:pPr algn="l"/>
            <a:r>
              <a:rPr lang="en-US" sz="2000" dirty="0" err="1">
                <a:latin typeface="Arial" panose="020B0604020202020204" pitchFamily="34" charset="0"/>
              </a:rPr>
              <a:t>quis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nostrud</a:t>
            </a:r>
            <a:r>
              <a:rPr lang="en-US" sz="2000" dirty="0">
                <a:latin typeface="Arial" panose="020B0604020202020204" pitchFamily="34" charset="0"/>
              </a:rPr>
              <a:t> exercitation </a:t>
            </a:r>
            <a:r>
              <a:rPr lang="en-US" sz="2000" dirty="0" err="1">
                <a:latin typeface="Arial" panose="020B0604020202020204" pitchFamily="34" charset="0"/>
              </a:rPr>
              <a:t>ullamco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n-US" sz="2000" dirty="0" err="1">
                <a:latin typeface="Arial" panose="020B0604020202020204" pitchFamily="34" charset="0"/>
              </a:rPr>
              <a:t>laboris</a:t>
            </a:r>
            <a:r>
              <a:rPr lang="en-US" sz="2000" dirty="0">
                <a:latin typeface="Arial" panose="020B0604020202020204" pitchFamily="34" charset="0"/>
              </a:rPr>
              <a:t> nisi </a:t>
            </a:r>
            <a:r>
              <a:rPr lang="en-US" sz="2000" dirty="0" err="1">
                <a:latin typeface="Arial" panose="020B0604020202020204" pitchFamily="34" charset="0"/>
              </a:rPr>
              <a:t>ut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aliquip</a:t>
            </a:r>
            <a:r>
              <a:rPr lang="en-US" sz="2000" dirty="0">
                <a:latin typeface="Arial" panose="020B0604020202020204" pitchFamily="34" charset="0"/>
              </a:rPr>
              <a:t> ex </a:t>
            </a:r>
            <a:r>
              <a:rPr lang="en-US" sz="2000" dirty="0" err="1">
                <a:latin typeface="Arial" panose="020B0604020202020204" pitchFamily="34" charset="0"/>
              </a:rPr>
              <a:t>ea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commodo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consequat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629185A-3E88-CA40-A48F-BD4942413E92}"/>
              </a:ext>
            </a:extLst>
          </p:cNvPr>
          <p:cNvSpPr/>
          <p:nvPr/>
        </p:nvSpPr>
        <p:spPr>
          <a:xfrm>
            <a:off x="803344" y="1334169"/>
            <a:ext cx="3337088" cy="2875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741A53B-5580-D34A-823E-FB05F448F5D6}"/>
              </a:ext>
            </a:extLst>
          </p:cNvPr>
          <p:cNvSpPr txBox="1">
            <a:spLocks/>
          </p:cNvSpPr>
          <p:nvPr/>
        </p:nvSpPr>
        <p:spPr>
          <a:xfrm>
            <a:off x="1402653" y="215648"/>
            <a:ext cx="6203622" cy="1005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</a:rPr>
              <a:t>Example Text and Picture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109A01B-26C4-FA41-8A92-F7CFCF7AAE5A}"/>
              </a:ext>
            </a:extLst>
          </p:cNvPr>
          <p:cNvSpPr/>
          <p:nvPr/>
        </p:nvSpPr>
        <p:spPr>
          <a:xfrm>
            <a:off x="-282805" y="4272514"/>
            <a:ext cx="97096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b="1" dirty="0">
                <a:latin typeface="Arial" panose="020B0604020202020204" pitchFamily="34" charset="0"/>
              </a:rPr>
              <a:t>*</a:t>
            </a:r>
            <a:r>
              <a:rPr lang="es-ES" sz="2600" b="1" dirty="0" err="1">
                <a:latin typeface="Arial" panose="020B0604020202020204" pitchFamily="34" charset="0"/>
              </a:rPr>
              <a:t>Please</a:t>
            </a:r>
            <a:r>
              <a:rPr lang="es-ES" sz="2600" b="1" dirty="0">
                <a:latin typeface="Arial" panose="020B0604020202020204" pitchFamily="34" charset="0"/>
              </a:rPr>
              <a:t> use </a:t>
            </a:r>
            <a:r>
              <a:rPr lang="es-ES" sz="2600" b="1" i="1" dirty="0">
                <a:latin typeface="Arial" panose="020B0604020202020204" pitchFamily="34" charset="0"/>
              </a:rPr>
              <a:t>Arial</a:t>
            </a:r>
            <a:r>
              <a:rPr lang="es-ES" sz="2600" b="1" dirty="0">
                <a:latin typeface="Arial" panose="020B0604020202020204" pitchFamily="34" charset="0"/>
              </a:rPr>
              <a:t> Font</a:t>
            </a:r>
            <a:endParaRPr lang="es-ES_tradnl" sz="2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7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FC51D8-8910-1347-9A23-FE61B0AF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WLC18-#####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FDA7C2-E905-1E44-9C3F-80BF4ECC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4A882-44A1-1C43-9E44-84D9DDE2E994}" type="slidenum">
              <a:rPr lang="es-ES_tradnl" smtClean="0"/>
              <a:t>6</a:t>
            </a:fld>
            <a:endParaRPr lang="es-ES_tradnl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F27B09E-7FF0-F54B-8768-0EB413146AE6}"/>
              </a:ext>
            </a:extLst>
          </p:cNvPr>
          <p:cNvSpPr txBox="1">
            <a:spLocks/>
          </p:cNvSpPr>
          <p:nvPr/>
        </p:nvSpPr>
        <p:spPr>
          <a:xfrm>
            <a:off x="1533263" y="262176"/>
            <a:ext cx="6203622" cy="1005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</a:rPr>
              <a:t>Example with Picture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E3B76CB-6EF4-5545-9D28-BE881377EEF3}"/>
              </a:ext>
            </a:extLst>
          </p:cNvPr>
          <p:cNvSpPr/>
          <p:nvPr/>
        </p:nvSpPr>
        <p:spPr>
          <a:xfrm>
            <a:off x="873015" y="1334169"/>
            <a:ext cx="7286919" cy="2875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C336BFD-9BC0-D241-AFE6-F62198DDA2A2}"/>
              </a:ext>
            </a:extLst>
          </p:cNvPr>
          <p:cNvSpPr/>
          <p:nvPr/>
        </p:nvSpPr>
        <p:spPr>
          <a:xfrm>
            <a:off x="-282805" y="4272514"/>
            <a:ext cx="97096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b="1" dirty="0">
                <a:latin typeface="Arial" panose="020B0604020202020204" pitchFamily="34" charset="0"/>
              </a:rPr>
              <a:t>*</a:t>
            </a:r>
            <a:r>
              <a:rPr lang="es-ES" sz="2600" b="1" dirty="0" err="1">
                <a:latin typeface="Arial" panose="020B0604020202020204" pitchFamily="34" charset="0"/>
              </a:rPr>
              <a:t>Please</a:t>
            </a:r>
            <a:r>
              <a:rPr lang="es-ES" sz="2600" b="1" dirty="0">
                <a:latin typeface="Arial" panose="020B0604020202020204" pitchFamily="34" charset="0"/>
              </a:rPr>
              <a:t> use </a:t>
            </a:r>
            <a:r>
              <a:rPr lang="es-ES" sz="2600" b="1" i="1" dirty="0">
                <a:latin typeface="Arial" panose="020B0604020202020204" pitchFamily="34" charset="0"/>
              </a:rPr>
              <a:t>Arial</a:t>
            </a:r>
            <a:r>
              <a:rPr lang="es-ES" sz="2600" b="1" dirty="0">
                <a:latin typeface="Arial" panose="020B0604020202020204" pitchFamily="34" charset="0"/>
              </a:rPr>
              <a:t> Font</a:t>
            </a:r>
            <a:endParaRPr lang="es-ES_tradnl" sz="2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244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241</Words>
  <Application>Microsoft Macintosh PowerPoint</Application>
  <PresentationFormat>Presentación en pantalla (16:9)</PresentationFormat>
  <Paragraphs>59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Example Two Column Format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 Roberto Delgado Cortés</dc:creator>
  <cp:lastModifiedBy>Marco Roberto Delgado Cortés</cp:lastModifiedBy>
  <cp:revision>6</cp:revision>
  <dcterms:created xsi:type="dcterms:W3CDTF">2021-04-20T20:29:46Z</dcterms:created>
  <dcterms:modified xsi:type="dcterms:W3CDTF">2021-08-13T21:27:27Z</dcterms:modified>
</cp:coreProperties>
</file>