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29260800" cy="164592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F8A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98"/>
    <p:restoredTop sz="95741"/>
  </p:normalViewPr>
  <p:slideViewPr>
    <p:cSldViewPr snapToGrid="0" snapToObjects="1">
      <p:cViewPr varScale="1">
        <p:scale>
          <a:sx n="43" d="100"/>
          <a:sy n="43" d="100"/>
        </p:scale>
        <p:origin x="1104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06" d="100"/>
          <a:sy n="106" d="100"/>
        </p:scale>
        <p:origin x="5176" y="1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co Roberto Delgado Cortés" userId="eb3dbd4a-19d5-49b2-86b8-8843bf5da448" providerId="ADAL" clId="{4789F318-7847-1246-ABD7-5E400103B536}"/>
    <pc:docChg chg="modSld">
      <pc:chgData name="Marco Roberto Delgado Cortés" userId="eb3dbd4a-19d5-49b2-86b8-8843bf5da448" providerId="ADAL" clId="{4789F318-7847-1246-ABD7-5E400103B536}" dt="2021-08-13T20:41:02.870" v="24" actId="1076"/>
      <pc:docMkLst>
        <pc:docMk/>
      </pc:docMkLst>
      <pc:sldChg chg="modSp mod">
        <pc:chgData name="Marco Roberto Delgado Cortés" userId="eb3dbd4a-19d5-49b2-86b8-8843bf5da448" providerId="ADAL" clId="{4789F318-7847-1246-ABD7-5E400103B536}" dt="2021-08-13T20:41:02.870" v="24" actId="1076"/>
        <pc:sldMkLst>
          <pc:docMk/>
          <pc:sldMk cId="1421549512" sldId="256"/>
        </pc:sldMkLst>
        <pc:spChg chg="mod">
          <ac:chgData name="Marco Roberto Delgado Cortés" userId="eb3dbd4a-19d5-49b2-86b8-8843bf5da448" providerId="ADAL" clId="{4789F318-7847-1246-ABD7-5E400103B536}" dt="2021-08-13T20:40:41.094" v="20" actId="255"/>
          <ac:spMkLst>
            <pc:docMk/>
            <pc:sldMk cId="1421549512" sldId="256"/>
            <ac:spMk id="12" creationId="{C9A64E77-001E-A94F-8D4B-9C14FB9BB7E6}"/>
          </ac:spMkLst>
        </pc:spChg>
        <pc:spChg chg="mod">
          <ac:chgData name="Marco Roberto Delgado Cortés" userId="eb3dbd4a-19d5-49b2-86b8-8843bf5da448" providerId="ADAL" clId="{4789F318-7847-1246-ABD7-5E400103B536}" dt="2021-08-13T20:40:12.754" v="10" actId="1036"/>
          <ac:spMkLst>
            <pc:docMk/>
            <pc:sldMk cId="1421549512" sldId="256"/>
            <ac:spMk id="16" creationId="{8260E380-1D91-8B4D-A1C8-CD176A5A8951}"/>
          </ac:spMkLst>
        </pc:spChg>
        <pc:spChg chg="mod">
          <ac:chgData name="Marco Roberto Delgado Cortés" userId="eb3dbd4a-19d5-49b2-86b8-8843bf5da448" providerId="ADAL" clId="{4789F318-7847-1246-ABD7-5E400103B536}" dt="2021-08-13T20:41:02.870" v="24" actId="1076"/>
          <ac:spMkLst>
            <pc:docMk/>
            <pc:sldMk cId="1421549512" sldId="256"/>
            <ac:spMk id="17" creationId="{EF585362-7CF1-8944-B4CF-8C863F912DB7}"/>
          </ac:spMkLst>
        </pc:spChg>
        <pc:spChg chg="mod">
          <ac:chgData name="Marco Roberto Delgado Cortés" userId="eb3dbd4a-19d5-49b2-86b8-8843bf5da448" providerId="ADAL" clId="{4789F318-7847-1246-ABD7-5E400103B536}" dt="2021-08-13T20:40:25.852" v="17" actId="255"/>
          <ac:spMkLst>
            <pc:docMk/>
            <pc:sldMk cId="1421549512" sldId="256"/>
            <ac:spMk id="23" creationId="{732FCD63-7C4D-3A42-B98B-3AC83257DFF9}"/>
          </ac:spMkLst>
        </pc:spChg>
        <pc:spChg chg="mod">
          <ac:chgData name="Marco Roberto Delgado Cortés" userId="eb3dbd4a-19d5-49b2-86b8-8843bf5da448" providerId="ADAL" clId="{4789F318-7847-1246-ABD7-5E400103B536}" dt="2021-08-13T20:40:36.884" v="19" actId="255"/>
          <ac:spMkLst>
            <pc:docMk/>
            <pc:sldMk cId="1421549512" sldId="256"/>
            <ac:spMk id="24" creationId="{09DDF4F6-B5E9-1845-88AE-C5198B1D1DAE}"/>
          </ac:spMkLst>
        </pc:spChg>
        <pc:spChg chg="mod">
          <ac:chgData name="Marco Roberto Delgado Cortés" userId="eb3dbd4a-19d5-49b2-86b8-8843bf5da448" providerId="ADAL" clId="{4789F318-7847-1246-ABD7-5E400103B536}" dt="2021-08-13T20:40:33.331" v="18" actId="255"/>
          <ac:spMkLst>
            <pc:docMk/>
            <pc:sldMk cId="1421549512" sldId="256"/>
            <ac:spMk id="26" creationId="{B9346798-65F2-B847-BDEA-5687F3D0CE30}"/>
          </ac:spMkLst>
        </pc:spChg>
        <pc:spChg chg="mod">
          <ac:chgData name="Marco Roberto Delgado Cortés" userId="eb3dbd4a-19d5-49b2-86b8-8843bf5da448" providerId="ADAL" clId="{4789F318-7847-1246-ABD7-5E400103B536}" dt="2021-08-13T20:40:51.047" v="22" actId="255"/>
          <ac:spMkLst>
            <pc:docMk/>
            <pc:sldMk cId="1421549512" sldId="256"/>
            <ac:spMk id="27" creationId="{08000951-C656-6040-931E-8897914E13DB}"/>
          </ac:spMkLst>
        </pc:spChg>
        <pc:spChg chg="mod">
          <ac:chgData name="Marco Roberto Delgado Cortés" userId="eb3dbd4a-19d5-49b2-86b8-8843bf5da448" providerId="ADAL" clId="{4789F318-7847-1246-ABD7-5E400103B536}" dt="2021-08-13T20:40:45.207" v="21" actId="255"/>
          <ac:spMkLst>
            <pc:docMk/>
            <pc:sldMk cId="1421549512" sldId="256"/>
            <ac:spMk id="28" creationId="{F17766C3-1C21-D34E-A383-A732FA7CD057}"/>
          </ac:spMkLst>
        </pc:spChg>
        <pc:spChg chg="mod">
          <ac:chgData name="Marco Roberto Delgado Cortés" userId="eb3dbd4a-19d5-49b2-86b8-8843bf5da448" providerId="ADAL" clId="{4789F318-7847-1246-ABD7-5E400103B536}" dt="2021-08-13T20:40:55.927" v="23" actId="255"/>
          <ac:spMkLst>
            <pc:docMk/>
            <pc:sldMk cId="1421549512" sldId="256"/>
            <ac:spMk id="29" creationId="{E5FB82DF-B303-8D4A-AD83-EE5DAC72613E}"/>
          </ac:spMkLst>
        </pc:spChg>
      </pc:sldChg>
    </pc:docChg>
  </pc:docChgLst>
  <pc:docChgLst>
    <pc:chgData name="Marco Roberto Delgado Cortés" userId="eb3dbd4a-19d5-49b2-86b8-8843bf5da448" providerId="ADAL" clId="{E508B582-ADEB-2941-86CB-ECF593AC377C}"/>
    <pc:docChg chg="modSld">
      <pc:chgData name="Marco Roberto Delgado Cortés" userId="eb3dbd4a-19d5-49b2-86b8-8843bf5da448" providerId="ADAL" clId="{E508B582-ADEB-2941-86CB-ECF593AC377C}" dt="2021-08-12T13:43:20.423" v="1" actId="20577"/>
      <pc:docMkLst>
        <pc:docMk/>
      </pc:docMkLst>
      <pc:sldChg chg="modSp mod">
        <pc:chgData name="Marco Roberto Delgado Cortés" userId="eb3dbd4a-19d5-49b2-86b8-8843bf5da448" providerId="ADAL" clId="{E508B582-ADEB-2941-86CB-ECF593AC377C}" dt="2021-08-12T13:43:20.423" v="1" actId="20577"/>
        <pc:sldMkLst>
          <pc:docMk/>
          <pc:sldMk cId="1421549512" sldId="256"/>
        </pc:sldMkLst>
        <pc:spChg chg="mod">
          <ac:chgData name="Marco Roberto Delgado Cortés" userId="eb3dbd4a-19d5-49b2-86b8-8843bf5da448" providerId="ADAL" clId="{E508B582-ADEB-2941-86CB-ECF593AC377C}" dt="2021-08-12T13:43:20.423" v="1" actId="20577"/>
          <ac:spMkLst>
            <pc:docMk/>
            <pc:sldMk cId="1421549512" sldId="256"/>
            <ac:spMk id="23" creationId="{732FCD63-7C4D-3A42-B98B-3AC83257DFF9}"/>
          </ac:spMkLst>
        </pc:spChg>
      </pc:sldChg>
    </pc:docChg>
  </pc:docChgLst>
  <pc:docChgLst>
    <pc:chgData name="Marco Roberto Delgado Cortés" userId="eb3dbd4a-19d5-49b2-86b8-8843bf5da448" providerId="ADAL" clId="{2C7569CC-12EE-6B4B-828D-C29688DBAA7E}"/>
    <pc:docChg chg="modSld">
      <pc:chgData name="Marco Roberto Delgado Cortés" userId="eb3dbd4a-19d5-49b2-86b8-8843bf5da448" providerId="ADAL" clId="{2C7569CC-12EE-6B4B-828D-C29688DBAA7E}" dt="2021-08-13T18:55:27.562" v="273" actId="20577"/>
      <pc:docMkLst>
        <pc:docMk/>
      </pc:docMkLst>
      <pc:sldChg chg="modSp mod">
        <pc:chgData name="Marco Roberto Delgado Cortés" userId="eb3dbd4a-19d5-49b2-86b8-8843bf5da448" providerId="ADAL" clId="{2C7569CC-12EE-6B4B-828D-C29688DBAA7E}" dt="2021-08-13T18:55:27.562" v="273" actId="20577"/>
        <pc:sldMkLst>
          <pc:docMk/>
          <pc:sldMk cId="1421549512" sldId="256"/>
        </pc:sldMkLst>
        <pc:spChg chg="mod">
          <ac:chgData name="Marco Roberto Delgado Cortés" userId="eb3dbd4a-19d5-49b2-86b8-8843bf5da448" providerId="ADAL" clId="{2C7569CC-12EE-6B4B-828D-C29688DBAA7E}" dt="2021-08-13T18:31:40.646" v="55" actId="20577"/>
          <ac:spMkLst>
            <pc:docMk/>
            <pc:sldMk cId="1421549512" sldId="256"/>
            <ac:spMk id="16" creationId="{8260E380-1D91-8B4D-A1C8-CD176A5A8951}"/>
          </ac:spMkLst>
        </pc:spChg>
        <pc:spChg chg="mod">
          <ac:chgData name="Marco Roberto Delgado Cortés" userId="eb3dbd4a-19d5-49b2-86b8-8843bf5da448" providerId="ADAL" clId="{2C7569CC-12EE-6B4B-828D-C29688DBAA7E}" dt="2021-08-13T18:31:47.415" v="73" actId="20577"/>
          <ac:spMkLst>
            <pc:docMk/>
            <pc:sldMk cId="1421549512" sldId="256"/>
            <ac:spMk id="17" creationId="{EF585362-7CF1-8944-B4CF-8C863F912DB7}"/>
          </ac:spMkLst>
        </pc:spChg>
        <pc:spChg chg="mod">
          <ac:chgData name="Marco Roberto Delgado Cortés" userId="eb3dbd4a-19d5-49b2-86b8-8843bf5da448" providerId="ADAL" clId="{2C7569CC-12EE-6B4B-828D-C29688DBAA7E}" dt="2021-08-13T18:45:26.647" v="268" actId="20577"/>
          <ac:spMkLst>
            <pc:docMk/>
            <pc:sldMk cId="1421549512" sldId="256"/>
            <ac:spMk id="23" creationId="{732FCD63-7C4D-3A42-B98B-3AC83257DFF9}"/>
          </ac:spMkLst>
        </pc:spChg>
        <pc:spChg chg="mod">
          <ac:chgData name="Marco Roberto Delgado Cortés" userId="eb3dbd4a-19d5-49b2-86b8-8843bf5da448" providerId="ADAL" clId="{2C7569CC-12EE-6B4B-828D-C29688DBAA7E}" dt="2021-08-13T18:32:03.844" v="121" actId="20577"/>
          <ac:spMkLst>
            <pc:docMk/>
            <pc:sldMk cId="1421549512" sldId="256"/>
            <ac:spMk id="24" creationId="{09DDF4F6-B5E9-1845-88AE-C5198B1D1DAE}"/>
          </ac:spMkLst>
        </pc:spChg>
        <pc:spChg chg="mod">
          <ac:chgData name="Marco Roberto Delgado Cortés" userId="eb3dbd4a-19d5-49b2-86b8-8843bf5da448" providerId="ADAL" clId="{2C7569CC-12EE-6B4B-828D-C29688DBAA7E}" dt="2021-08-13T18:32:25.196" v="180" actId="20577"/>
          <ac:spMkLst>
            <pc:docMk/>
            <pc:sldMk cId="1421549512" sldId="256"/>
            <ac:spMk id="26" creationId="{B9346798-65F2-B847-BDEA-5687F3D0CE30}"/>
          </ac:spMkLst>
        </pc:spChg>
        <pc:spChg chg="mod">
          <ac:chgData name="Marco Roberto Delgado Cortés" userId="eb3dbd4a-19d5-49b2-86b8-8843bf5da448" providerId="ADAL" clId="{2C7569CC-12EE-6B4B-828D-C29688DBAA7E}" dt="2021-08-13T18:32:33.535" v="205" actId="20577"/>
          <ac:spMkLst>
            <pc:docMk/>
            <pc:sldMk cId="1421549512" sldId="256"/>
            <ac:spMk id="27" creationId="{08000951-C656-6040-931E-8897914E13DB}"/>
          </ac:spMkLst>
        </pc:spChg>
        <pc:spChg chg="mod">
          <ac:chgData name="Marco Roberto Delgado Cortés" userId="eb3dbd4a-19d5-49b2-86b8-8843bf5da448" providerId="ADAL" clId="{2C7569CC-12EE-6B4B-828D-C29688DBAA7E}" dt="2021-08-13T18:55:27.562" v="273" actId="20577"/>
          <ac:spMkLst>
            <pc:docMk/>
            <pc:sldMk cId="1421549512" sldId="256"/>
            <ac:spMk id="28" creationId="{F17766C3-1C21-D34E-A383-A732FA7CD057}"/>
          </ac:spMkLst>
        </pc:spChg>
        <pc:spChg chg="mod">
          <ac:chgData name="Marco Roberto Delgado Cortés" userId="eb3dbd4a-19d5-49b2-86b8-8843bf5da448" providerId="ADAL" clId="{2C7569CC-12EE-6B4B-828D-C29688DBAA7E}" dt="2021-08-13T18:32:40.255" v="230" actId="20577"/>
          <ac:spMkLst>
            <pc:docMk/>
            <pc:sldMk cId="1421549512" sldId="256"/>
            <ac:spMk id="29" creationId="{E5FB82DF-B303-8D4A-AD83-EE5DAC72613E}"/>
          </ac:spMkLst>
        </pc:spChg>
      </pc:sldChg>
    </pc:docChg>
  </pc:docChgLst>
  <pc:docChgLst>
    <pc:chgData name="Marco Roberto Delgado Cortés" userId="eb3dbd4a-19d5-49b2-86b8-8843bf5da448" providerId="ADAL" clId="{E18A8B39-A868-1B4D-BCC3-D932DFF281AD}"/>
    <pc:docChg chg="custSel modSld">
      <pc:chgData name="Marco Roberto Delgado Cortés" userId="eb3dbd4a-19d5-49b2-86b8-8843bf5da448" providerId="ADAL" clId="{E18A8B39-A868-1B4D-BCC3-D932DFF281AD}" dt="2021-08-11T21:23:21.809" v="276" actId="313"/>
      <pc:docMkLst>
        <pc:docMk/>
      </pc:docMkLst>
      <pc:sldChg chg="modSp mod setBg">
        <pc:chgData name="Marco Roberto Delgado Cortés" userId="eb3dbd4a-19d5-49b2-86b8-8843bf5da448" providerId="ADAL" clId="{E18A8B39-A868-1B4D-BCC3-D932DFF281AD}" dt="2021-08-11T21:23:21.809" v="276" actId="313"/>
        <pc:sldMkLst>
          <pc:docMk/>
          <pc:sldMk cId="1421549512" sldId="256"/>
        </pc:sldMkLst>
        <pc:spChg chg="mod">
          <ac:chgData name="Marco Roberto Delgado Cortés" userId="eb3dbd4a-19d5-49b2-86b8-8843bf5da448" providerId="ADAL" clId="{E18A8B39-A868-1B4D-BCC3-D932DFF281AD}" dt="2021-08-11T21:23:21.809" v="276" actId="313"/>
          <ac:spMkLst>
            <pc:docMk/>
            <pc:sldMk cId="1421549512" sldId="256"/>
            <ac:spMk id="16" creationId="{8260E380-1D91-8B4D-A1C8-CD176A5A8951}"/>
          </ac:spMkLst>
        </pc:spChg>
        <pc:spChg chg="mod">
          <ac:chgData name="Marco Roberto Delgado Cortés" userId="eb3dbd4a-19d5-49b2-86b8-8843bf5da448" providerId="ADAL" clId="{E18A8B39-A868-1B4D-BCC3-D932DFF281AD}" dt="2021-08-11T21:21:47.047" v="227" actId="20577"/>
          <ac:spMkLst>
            <pc:docMk/>
            <pc:sldMk cId="1421549512" sldId="256"/>
            <ac:spMk id="17" creationId="{EF585362-7CF1-8944-B4CF-8C863F912DB7}"/>
          </ac:spMkLst>
        </pc:spChg>
        <pc:spChg chg="mod">
          <ac:chgData name="Marco Roberto Delgado Cortés" userId="eb3dbd4a-19d5-49b2-86b8-8843bf5da448" providerId="ADAL" clId="{E18A8B39-A868-1B4D-BCC3-D932DFF281AD}" dt="2021-08-11T21:21:43.558" v="225" actId="20577"/>
          <ac:spMkLst>
            <pc:docMk/>
            <pc:sldMk cId="1421549512" sldId="256"/>
            <ac:spMk id="23" creationId="{732FCD63-7C4D-3A42-B98B-3AC83257DFF9}"/>
          </ac:spMkLst>
        </pc:spChg>
        <pc:spChg chg="mod">
          <ac:chgData name="Marco Roberto Delgado Cortés" userId="eb3dbd4a-19d5-49b2-86b8-8843bf5da448" providerId="ADAL" clId="{E18A8B39-A868-1B4D-BCC3-D932DFF281AD}" dt="2021-08-11T21:20:04.559" v="151" actId="20577"/>
          <ac:spMkLst>
            <pc:docMk/>
            <pc:sldMk cId="1421549512" sldId="256"/>
            <ac:spMk id="24" creationId="{09DDF4F6-B5E9-1845-88AE-C5198B1D1DAE}"/>
          </ac:spMkLst>
        </pc:spChg>
        <pc:spChg chg="mod">
          <ac:chgData name="Marco Roberto Delgado Cortés" userId="eb3dbd4a-19d5-49b2-86b8-8843bf5da448" providerId="ADAL" clId="{E18A8B39-A868-1B4D-BCC3-D932DFF281AD}" dt="2021-08-11T21:21:58.434" v="239" actId="20577"/>
          <ac:spMkLst>
            <pc:docMk/>
            <pc:sldMk cId="1421549512" sldId="256"/>
            <ac:spMk id="26" creationId="{B9346798-65F2-B847-BDEA-5687F3D0CE30}"/>
          </ac:spMkLst>
        </pc:spChg>
        <pc:spChg chg="mod">
          <ac:chgData name="Marco Roberto Delgado Cortés" userId="eb3dbd4a-19d5-49b2-86b8-8843bf5da448" providerId="ADAL" clId="{E18A8B39-A868-1B4D-BCC3-D932DFF281AD}" dt="2021-08-11T21:22:18.613" v="273" actId="20577"/>
          <ac:spMkLst>
            <pc:docMk/>
            <pc:sldMk cId="1421549512" sldId="256"/>
            <ac:spMk id="27" creationId="{08000951-C656-6040-931E-8897914E13DB}"/>
          </ac:spMkLst>
        </pc:spChg>
        <pc:spChg chg="mod">
          <ac:chgData name="Marco Roberto Delgado Cortés" userId="eb3dbd4a-19d5-49b2-86b8-8843bf5da448" providerId="ADAL" clId="{E18A8B39-A868-1B4D-BCC3-D932DFF281AD}" dt="2021-08-11T21:21:39.871" v="224" actId="20577"/>
          <ac:spMkLst>
            <pc:docMk/>
            <pc:sldMk cId="1421549512" sldId="256"/>
            <ac:spMk id="28" creationId="{F17766C3-1C21-D34E-A383-A732FA7CD057}"/>
          </ac:spMkLst>
        </pc:spChg>
        <pc:spChg chg="mod">
          <ac:chgData name="Marco Roberto Delgado Cortés" userId="eb3dbd4a-19d5-49b2-86b8-8843bf5da448" providerId="ADAL" clId="{E18A8B39-A868-1B4D-BCC3-D932DFF281AD}" dt="2021-08-11T21:22:15.699" v="269" actId="20577"/>
          <ac:spMkLst>
            <pc:docMk/>
            <pc:sldMk cId="1421549512" sldId="256"/>
            <ac:spMk id="29" creationId="{E5FB82DF-B303-8D4A-AD83-EE5DAC72613E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0C15FF-A741-5C4A-90F2-C8C74B11C753}" type="datetimeFigureOut">
              <a:rPr lang="es-ES_tradnl" smtClean="0"/>
              <a:t>13/8/21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2CE365-9298-3447-B4F5-9C6EABA92C1C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663596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2CE365-9298-3447-B4F5-9C6EABA92C1C}" type="slidenum">
              <a:rPr lang="es-ES_tradnl" smtClean="0"/>
              <a:t>1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8766010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600" y="2693671"/>
            <a:ext cx="21945600" cy="5730240"/>
          </a:xfrm>
        </p:spPr>
        <p:txBody>
          <a:bodyPr anchor="b"/>
          <a:lstStyle>
            <a:lvl1pPr algn="ctr">
              <a:defRPr sz="14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7600" y="8644891"/>
            <a:ext cx="21945600" cy="3973829"/>
          </a:xfrm>
        </p:spPr>
        <p:txBody>
          <a:bodyPr/>
          <a:lstStyle>
            <a:lvl1pPr marL="0" indent="0" algn="ctr">
              <a:buNone/>
              <a:defRPr sz="5760"/>
            </a:lvl1pPr>
            <a:lvl2pPr marL="1097280" indent="0" algn="ctr">
              <a:buNone/>
              <a:defRPr sz="4800"/>
            </a:lvl2pPr>
            <a:lvl3pPr marL="2194560" indent="0" algn="ctr">
              <a:buNone/>
              <a:defRPr sz="4320"/>
            </a:lvl3pPr>
            <a:lvl4pPr marL="3291840" indent="0" algn="ctr">
              <a:buNone/>
              <a:defRPr sz="3840"/>
            </a:lvl4pPr>
            <a:lvl5pPr marL="4389120" indent="0" algn="ctr">
              <a:buNone/>
              <a:defRPr sz="3840"/>
            </a:lvl5pPr>
            <a:lvl6pPr marL="5486400" indent="0" algn="ctr">
              <a:buNone/>
              <a:defRPr sz="3840"/>
            </a:lvl6pPr>
            <a:lvl7pPr marL="6583680" indent="0" algn="ctr">
              <a:buNone/>
              <a:defRPr sz="3840"/>
            </a:lvl7pPr>
            <a:lvl8pPr marL="7680960" indent="0" algn="ctr">
              <a:buNone/>
              <a:defRPr sz="3840"/>
            </a:lvl8pPr>
            <a:lvl9pPr marL="8778240" indent="0" algn="ctr">
              <a:buNone/>
              <a:defRPr sz="384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40DF9-79E6-7541-AD93-81E11B2E1E35}" type="datetimeFigureOut">
              <a:rPr lang="es-ES_tradnl" smtClean="0"/>
              <a:t>13/8/21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2CDC5-C076-944D-80EF-93D24C8D19B9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9633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40DF9-79E6-7541-AD93-81E11B2E1E35}" type="datetimeFigureOut">
              <a:rPr lang="es-ES_tradnl" smtClean="0"/>
              <a:t>13/8/21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2CDC5-C076-944D-80EF-93D24C8D19B9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39621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939760" y="876300"/>
            <a:ext cx="6309360" cy="1394841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11680" y="876300"/>
            <a:ext cx="18562320" cy="13948411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40DF9-79E6-7541-AD93-81E11B2E1E35}" type="datetimeFigureOut">
              <a:rPr lang="es-ES_tradnl" smtClean="0"/>
              <a:t>13/8/21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2CDC5-C076-944D-80EF-93D24C8D19B9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077892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40DF9-79E6-7541-AD93-81E11B2E1E35}" type="datetimeFigureOut">
              <a:rPr lang="es-ES_tradnl" smtClean="0"/>
              <a:t>13/8/21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2CDC5-C076-944D-80EF-93D24C8D19B9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263386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6440" y="4103372"/>
            <a:ext cx="25237440" cy="6846569"/>
          </a:xfrm>
        </p:spPr>
        <p:txBody>
          <a:bodyPr anchor="b"/>
          <a:lstStyle>
            <a:lvl1pPr>
              <a:defRPr sz="14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96440" y="11014712"/>
            <a:ext cx="25237440" cy="3600449"/>
          </a:xfrm>
        </p:spPr>
        <p:txBody>
          <a:bodyPr/>
          <a:lstStyle>
            <a:lvl1pPr marL="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1pPr>
            <a:lvl2pPr marL="109728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2pPr>
            <a:lvl3pPr marL="219456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3pPr>
            <a:lvl4pPr marL="32918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4pPr>
            <a:lvl5pPr marL="438912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5pPr>
            <a:lvl6pPr marL="548640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6pPr>
            <a:lvl7pPr marL="658368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7pPr>
            <a:lvl8pPr marL="768096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8pPr>
            <a:lvl9pPr marL="87782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40DF9-79E6-7541-AD93-81E11B2E1E35}" type="datetimeFigureOut">
              <a:rPr lang="es-ES_tradnl" smtClean="0"/>
              <a:t>13/8/21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2CDC5-C076-944D-80EF-93D24C8D19B9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375866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11680" y="4381500"/>
            <a:ext cx="12435840" cy="1044321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13280" y="4381500"/>
            <a:ext cx="12435840" cy="1044321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40DF9-79E6-7541-AD93-81E11B2E1E35}" type="datetimeFigureOut">
              <a:rPr lang="es-ES_tradnl" smtClean="0"/>
              <a:t>13/8/21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2CDC5-C076-944D-80EF-93D24C8D19B9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17575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5491" y="876301"/>
            <a:ext cx="25237440" cy="3181351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15492" y="4034791"/>
            <a:ext cx="12378689" cy="1977389"/>
          </a:xfr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15492" y="6012180"/>
            <a:ext cx="12378689" cy="884301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813280" y="4034791"/>
            <a:ext cx="12439651" cy="1977389"/>
          </a:xfr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813280" y="6012180"/>
            <a:ext cx="12439651" cy="884301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40DF9-79E6-7541-AD93-81E11B2E1E35}" type="datetimeFigureOut">
              <a:rPr lang="es-ES_tradnl" smtClean="0"/>
              <a:t>13/8/21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2CDC5-C076-944D-80EF-93D24C8D19B9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708999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40DF9-79E6-7541-AD93-81E11B2E1E35}" type="datetimeFigureOut">
              <a:rPr lang="es-ES_tradnl" smtClean="0"/>
              <a:t>13/8/21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2CDC5-C076-944D-80EF-93D24C8D19B9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1184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40DF9-79E6-7541-AD93-81E11B2E1E35}" type="datetimeFigureOut">
              <a:rPr lang="es-ES_tradnl" smtClean="0"/>
              <a:t>13/8/21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2CDC5-C076-944D-80EF-93D24C8D19B9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128354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5492" y="1097280"/>
            <a:ext cx="9437369" cy="3840480"/>
          </a:xfrm>
        </p:spPr>
        <p:txBody>
          <a:bodyPr anchor="b"/>
          <a:lstStyle>
            <a:lvl1pPr>
              <a:defRPr sz="768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39651" y="2369821"/>
            <a:ext cx="14813280" cy="11696700"/>
          </a:xfrm>
        </p:spPr>
        <p:txBody>
          <a:bodyPr/>
          <a:lstStyle>
            <a:lvl1pPr>
              <a:defRPr sz="7680"/>
            </a:lvl1pPr>
            <a:lvl2pPr>
              <a:defRPr sz="6720"/>
            </a:lvl2pPr>
            <a:lvl3pPr>
              <a:defRPr sz="576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15492" y="4937760"/>
            <a:ext cx="9437369" cy="9147811"/>
          </a:xfr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40DF9-79E6-7541-AD93-81E11B2E1E35}" type="datetimeFigureOut">
              <a:rPr lang="es-ES_tradnl" smtClean="0"/>
              <a:t>13/8/21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2CDC5-C076-944D-80EF-93D24C8D19B9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844122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5492" y="1097280"/>
            <a:ext cx="9437369" cy="3840480"/>
          </a:xfrm>
        </p:spPr>
        <p:txBody>
          <a:bodyPr anchor="b"/>
          <a:lstStyle>
            <a:lvl1pPr>
              <a:defRPr sz="768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439651" y="2369821"/>
            <a:ext cx="14813280" cy="11696700"/>
          </a:xfrm>
        </p:spPr>
        <p:txBody>
          <a:bodyPr anchor="t"/>
          <a:lstStyle>
            <a:lvl1pPr marL="0" indent="0">
              <a:buNone/>
              <a:defRPr sz="7680"/>
            </a:lvl1pPr>
            <a:lvl2pPr marL="1097280" indent="0">
              <a:buNone/>
              <a:defRPr sz="6720"/>
            </a:lvl2pPr>
            <a:lvl3pPr marL="2194560" indent="0">
              <a:buNone/>
              <a:defRPr sz="5760"/>
            </a:lvl3pPr>
            <a:lvl4pPr marL="3291840" indent="0">
              <a:buNone/>
              <a:defRPr sz="4800"/>
            </a:lvl4pPr>
            <a:lvl5pPr marL="4389120" indent="0">
              <a:buNone/>
              <a:defRPr sz="4800"/>
            </a:lvl5pPr>
            <a:lvl6pPr marL="5486400" indent="0">
              <a:buNone/>
              <a:defRPr sz="4800"/>
            </a:lvl6pPr>
            <a:lvl7pPr marL="6583680" indent="0">
              <a:buNone/>
              <a:defRPr sz="4800"/>
            </a:lvl7pPr>
            <a:lvl8pPr marL="7680960" indent="0">
              <a:buNone/>
              <a:defRPr sz="4800"/>
            </a:lvl8pPr>
            <a:lvl9pPr marL="8778240" indent="0">
              <a:buNone/>
              <a:defRPr sz="48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15492" y="4937760"/>
            <a:ext cx="9437369" cy="9147811"/>
          </a:xfr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40DF9-79E6-7541-AD93-81E11B2E1E35}" type="datetimeFigureOut">
              <a:rPr lang="es-ES_tradnl" smtClean="0"/>
              <a:t>13/8/21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2CDC5-C076-944D-80EF-93D24C8D19B9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829890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11680" y="876301"/>
            <a:ext cx="25237440" cy="31813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11680" y="4381500"/>
            <a:ext cx="25237440" cy="104432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11680" y="15255241"/>
            <a:ext cx="6583680" cy="876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940DF9-79E6-7541-AD93-81E11B2E1E35}" type="datetimeFigureOut">
              <a:rPr lang="es-ES_tradnl" smtClean="0"/>
              <a:t>13/8/21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692640" y="15255241"/>
            <a:ext cx="9875520" cy="876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665440" y="15255241"/>
            <a:ext cx="6583680" cy="876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B2CDC5-C076-944D-80EF-93D24C8D19B9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920501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94560" rtl="0" eaLnBrk="1" latinLnBrk="0" hangingPunct="1">
        <a:lnSpc>
          <a:spcPct val="90000"/>
        </a:lnSpc>
        <a:spcBef>
          <a:spcPct val="0"/>
        </a:spcBef>
        <a:buNone/>
        <a:defRPr sz="105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8640" indent="-548640" algn="l" defTabSz="219456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8404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603504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71323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82296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93268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1945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3pPr>
      <a:lvl4pPr marL="32918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38912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548640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65836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76809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87782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uadroTexto 15">
            <a:extLst>
              <a:ext uri="{FF2B5EF4-FFF2-40B4-BE49-F238E27FC236}">
                <a16:creationId xmlns:a16="http://schemas.microsoft.com/office/drawing/2014/main" id="{8260E380-1D91-8B4D-A1C8-CD176A5A8951}"/>
              </a:ext>
            </a:extLst>
          </p:cNvPr>
          <p:cNvSpPr txBox="1">
            <a:spLocks/>
          </p:cNvSpPr>
          <p:nvPr/>
        </p:nvSpPr>
        <p:spPr>
          <a:xfrm>
            <a:off x="5132438" y="793664"/>
            <a:ext cx="1504335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5000" b="1" dirty="0">
                <a:latin typeface="Arial" panose="020B0604020202020204" pitchFamily="34" charset="0"/>
                <a:cs typeface="Arial" panose="020B0604020202020204" pitchFamily="34" charset="0"/>
              </a:rPr>
              <a:t>TÍTULO </a:t>
            </a:r>
            <a:r>
              <a:rPr lang="es-ES_tradnl" sz="5000" dirty="0">
                <a:latin typeface="Arial" panose="020B0604020202020204" pitchFamily="34" charset="0"/>
                <a:cs typeface="Arial" panose="020B0604020202020204" pitchFamily="34" charset="0"/>
              </a:rPr>
              <a:t>(Fuente Arial)  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EF585362-7CF1-8944-B4CF-8C863F912DB7}"/>
              </a:ext>
            </a:extLst>
          </p:cNvPr>
          <p:cNvSpPr txBox="1"/>
          <p:nvPr/>
        </p:nvSpPr>
        <p:spPr>
          <a:xfrm>
            <a:off x="4849965" y="1969610"/>
            <a:ext cx="156083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3200" b="1" dirty="0">
                <a:latin typeface="Arial" panose="020B0604020202020204" pitchFamily="34" charset="0"/>
              </a:rPr>
              <a:t>Autor o Co-Autores </a:t>
            </a:r>
            <a:r>
              <a:rPr lang="es-ES_tradnl" sz="3200" dirty="0">
                <a:latin typeface="Arial" panose="020B0604020202020204" pitchFamily="34" charset="0"/>
              </a:rPr>
              <a:t>(Fuente Arial)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732FCD63-7C4D-3A42-B98B-3AC83257DFF9}"/>
              </a:ext>
            </a:extLst>
          </p:cNvPr>
          <p:cNvSpPr txBox="1"/>
          <p:nvPr/>
        </p:nvSpPr>
        <p:spPr>
          <a:xfrm>
            <a:off x="6976396" y="3419894"/>
            <a:ext cx="13563600" cy="6093976"/>
          </a:xfrm>
          <a:prstGeom prst="rect">
            <a:avLst/>
          </a:prstGeom>
          <a:ln>
            <a:solidFill>
              <a:srgbClr val="3F8AB2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15297150"/>
                      <a:gd name="connsiteY0" fmla="*/ 0 h 10033000"/>
                      <a:gd name="connsiteX1" fmla="*/ 15297150 w 15297150"/>
                      <a:gd name="connsiteY1" fmla="*/ 0 h 10033000"/>
                      <a:gd name="connsiteX2" fmla="*/ 15297150 w 15297150"/>
                      <a:gd name="connsiteY2" fmla="*/ 10033000 h 10033000"/>
                      <a:gd name="connsiteX3" fmla="*/ 0 w 15297150"/>
                      <a:gd name="connsiteY3" fmla="*/ 10033000 h 10033000"/>
                      <a:gd name="connsiteX4" fmla="*/ 0 w 15297150"/>
                      <a:gd name="connsiteY4" fmla="*/ 0 h 10033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5297150" h="10033000" extrusionOk="0">
                        <a:moveTo>
                          <a:pt x="0" y="0"/>
                        </a:moveTo>
                        <a:cubicBezTo>
                          <a:pt x="5103545" y="118645"/>
                          <a:pt x="11872261" y="116012"/>
                          <a:pt x="15297150" y="0"/>
                        </a:cubicBezTo>
                        <a:cubicBezTo>
                          <a:pt x="15164268" y="3111343"/>
                          <a:pt x="15382101" y="7358846"/>
                          <a:pt x="15297150" y="10033000"/>
                        </a:cubicBezTo>
                        <a:cubicBezTo>
                          <a:pt x="8141731" y="10167600"/>
                          <a:pt x="2537148" y="9875804"/>
                          <a:pt x="0" y="10033000"/>
                        </a:cubicBezTo>
                        <a:cubicBezTo>
                          <a:pt x="-20187" y="6059456"/>
                          <a:pt x="-152480" y="3866786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000" b="1" dirty="0" err="1">
                <a:latin typeface="Arial" panose="020B0604020202020204" pitchFamily="34" charset="0"/>
              </a:rPr>
              <a:t>Metodología</a:t>
            </a:r>
            <a:r>
              <a:rPr lang="en-US" sz="3000" b="1" dirty="0">
                <a:latin typeface="Arial" panose="020B0604020202020204" pitchFamily="34" charset="0"/>
              </a:rPr>
              <a:t> </a:t>
            </a:r>
            <a:r>
              <a:rPr lang="en-US" sz="3000" dirty="0">
                <a:latin typeface="Arial" panose="020B0604020202020204" pitchFamily="34" charset="0"/>
              </a:rPr>
              <a:t>(Fuente </a:t>
            </a:r>
            <a:r>
              <a:rPr lang="es-ES_tradnl" sz="3000" dirty="0">
                <a:latin typeface="Arial" panose="020B0604020202020204" pitchFamily="34" charset="0"/>
              </a:rPr>
              <a:t>Arial)</a:t>
            </a:r>
            <a:endParaRPr lang="en-US" sz="3000" dirty="0">
              <a:latin typeface="Arial" panose="020B0604020202020204" pitchFamily="34" charset="0"/>
            </a:endParaRPr>
          </a:p>
          <a:p>
            <a:endParaRPr lang="es-ES_tradnl" sz="3000" dirty="0"/>
          </a:p>
          <a:p>
            <a:endParaRPr lang="es-ES_tradnl" sz="3000" dirty="0"/>
          </a:p>
          <a:p>
            <a:endParaRPr lang="es-ES_tradnl" sz="3000" dirty="0"/>
          </a:p>
          <a:p>
            <a:endParaRPr lang="es-ES_tradnl" sz="3000" dirty="0"/>
          </a:p>
          <a:p>
            <a:endParaRPr lang="es-ES_tradnl" sz="3000" dirty="0"/>
          </a:p>
          <a:p>
            <a:endParaRPr lang="es-ES_tradnl" sz="3000" dirty="0"/>
          </a:p>
          <a:p>
            <a:endParaRPr lang="es-ES_tradnl" sz="3000" dirty="0"/>
          </a:p>
          <a:p>
            <a:endParaRPr lang="es-ES_tradnl" sz="3000" dirty="0"/>
          </a:p>
          <a:p>
            <a:endParaRPr lang="es-ES_tradnl" sz="3000" dirty="0"/>
          </a:p>
          <a:p>
            <a:endParaRPr lang="es-ES_tradnl" sz="3000" dirty="0"/>
          </a:p>
          <a:p>
            <a:endParaRPr lang="es-ES_tradnl" sz="3000" dirty="0"/>
          </a:p>
          <a:p>
            <a:endParaRPr lang="es-ES_tradnl" sz="3000" dirty="0"/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09DDF4F6-B5E9-1845-88AE-C5198B1D1DAE}"/>
              </a:ext>
            </a:extLst>
          </p:cNvPr>
          <p:cNvSpPr txBox="1"/>
          <p:nvPr/>
        </p:nvSpPr>
        <p:spPr>
          <a:xfrm>
            <a:off x="882650" y="5807096"/>
            <a:ext cx="5931105" cy="6370975"/>
          </a:xfrm>
          <a:prstGeom prst="rect">
            <a:avLst/>
          </a:prstGeom>
          <a:solidFill>
            <a:schemeClr val="lt1"/>
          </a:solidFill>
          <a:ln>
            <a:solidFill>
              <a:srgbClr val="3F8AB2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15297150"/>
                      <a:gd name="connsiteY0" fmla="*/ 0 h 10033000"/>
                      <a:gd name="connsiteX1" fmla="*/ 15297150 w 15297150"/>
                      <a:gd name="connsiteY1" fmla="*/ 0 h 10033000"/>
                      <a:gd name="connsiteX2" fmla="*/ 15297150 w 15297150"/>
                      <a:gd name="connsiteY2" fmla="*/ 10033000 h 10033000"/>
                      <a:gd name="connsiteX3" fmla="*/ 0 w 15297150"/>
                      <a:gd name="connsiteY3" fmla="*/ 10033000 h 10033000"/>
                      <a:gd name="connsiteX4" fmla="*/ 0 w 15297150"/>
                      <a:gd name="connsiteY4" fmla="*/ 0 h 10033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5297150" h="10033000" extrusionOk="0">
                        <a:moveTo>
                          <a:pt x="0" y="0"/>
                        </a:moveTo>
                        <a:cubicBezTo>
                          <a:pt x="5103545" y="118645"/>
                          <a:pt x="11872261" y="116012"/>
                          <a:pt x="15297150" y="0"/>
                        </a:cubicBezTo>
                        <a:cubicBezTo>
                          <a:pt x="15164268" y="3111343"/>
                          <a:pt x="15382101" y="7358846"/>
                          <a:pt x="15297150" y="10033000"/>
                        </a:cubicBezTo>
                        <a:cubicBezTo>
                          <a:pt x="8141731" y="10167600"/>
                          <a:pt x="2537148" y="9875804"/>
                          <a:pt x="0" y="10033000"/>
                        </a:cubicBezTo>
                        <a:cubicBezTo>
                          <a:pt x="-20187" y="6059456"/>
                          <a:pt x="-152480" y="3866786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_tradnl" sz="2800" b="1" dirty="0">
                <a:latin typeface="Arial" panose="020B0604020202020204" pitchFamily="34" charset="0"/>
              </a:rPr>
              <a:t>Introducción </a:t>
            </a:r>
            <a:r>
              <a:rPr lang="es-ES_tradnl" sz="2800" dirty="0">
                <a:latin typeface="Arial" panose="020B0604020202020204" pitchFamily="34" charset="0"/>
              </a:rPr>
              <a:t>(Fuente Arial)</a:t>
            </a:r>
          </a:p>
          <a:p>
            <a:endParaRPr lang="es-ES_tradnl" sz="2400" dirty="0">
              <a:latin typeface="Arial" panose="020B0604020202020204" pitchFamily="34" charset="0"/>
            </a:endParaRPr>
          </a:p>
          <a:p>
            <a:endParaRPr lang="es-ES_tradnl" sz="2400" dirty="0">
              <a:latin typeface="Arial" panose="020B0604020202020204" pitchFamily="34" charset="0"/>
            </a:endParaRPr>
          </a:p>
          <a:p>
            <a:endParaRPr lang="es-ES_tradnl" sz="2400" dirty="0">
              <a:latin typeface="Arial" panose="020B0604020202020204" pitchFamily="34" charset="0"/>
            </a:endParaRPr>
          </a:p>
          <a:p>
            <a:endParaRPr lang="es-ES_tradnl" sz="2400" dirty="0">
              <a:latin typeface="Arial" panose="020B0604020202020204" pitchFamily="34" charset="0"/>
            </a:endParaRPr>
          </a:p>
          <a:p>
            <a:endParaRPr lang="es-ES_tradnl" sz="2400" dirty="0">
              <a:latin typeface="Arial" panose="020B0604020202020204" pitchFamily="34" charset="0"/>
            </a:endParaRPr>
          </a:p>
          <a:p>
            <a:endParaRPr lang="es-ES_tradnl" sz="2400" dirty="0">
              <a:latin typeface="Arial" panose="020B0604020202020204" pitchFamily="34" charset="0"/>
            </a:endParaRPr>
          </a:p>
          <a:p>
            <a:endParaRPr lang="es-ES_tradnl" sz="2400" dirty="0">
              <a:latin typeface="Arial" panose="020B0604020202020204" pitchFamily="34" charset="0"/>
            </a:endParaRPr>
          </a:p>
          <a:p>
            <a:endParaRPr lang="es-ES_tradnl" sz="2400" dirty="0">
              <a:latin typeface="Arial" panose="020B0604020202020204" pitchFamily="34" charset="0"/>
            </a:endParaRPr>
          </a:p>
          <a:p>
            <a:endParaRPr lang="es-ES_tradnl" sz="2400" dirty="0">
              <a:latin typeface="Arial" panose="020B0604020202020204" pitchFamily="34" charset="0"/>
            </a:endParaRPr>
          </a:p>
          <a:p>
            <a:endParaRPr lang="es-ES_tradnl" sz="2400" dirty="0">
              <a:latin typeface="Arial" panose="020B0604020202020204" pitchFamily="34" charset="0"/>
            </a:endParaRPr>
          </a:p>
          <a:p>
            <a:endParaRPr lang="es-ES_tradnl" sz="2400" dirty="0">
              <a:latin typeface="Arial" panose="020B0604020202020204" pitchFamily="34" charset="0"/>
            </a:endParaRPr>
          </a:p>
          <a:p>
            <a:endParaRPr lang="es-ES_tradnl" sz="2400" dirty="0">
              <a:latin typeface="Arial" panose="020B0604020202020204" pitchFamily="34" charset="0"/>
            </a:endParaRPr>
          </a:p>
          <a:p>
            <a:endParaRPr lang="es-ES_tradnl" sz="2400" dirty="0">
              <a:latin typeface="Arial" panose="020B0604020202020204" pitchFamily="34" charset="0"/>
            </a:endParaRPr>
          </a:p>
          <a:p>
            <a:endParaRPr lang="es-ES_tradnl" sz="2400" dirty="0">
              <a:latin typeface="Arial" panose="020B0604020202020204" pitchFamily="34" charset="0"/>
            </a:endParaRPr>
          </a:p>
          <a:p>
            <a:endParaRPr lang="es-ES_tradnl" sz="2400" dirty="0">
              <a:latin typeface="Arial" panose="020B0604020202020204" pitchFamily="34" charset="0"/>
            </a:endParaRPr>
          </a:p>
          <a:p>
            <a:endParaRPr lang="es-ES_tradnl" sz="2400" dirty="0">
              <a:latin typeface="Arial" panose="020B0604020202020204" pitchFamily="34" charset="0"/>
            </a:endParaRP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B9346798-65F2-B847-BDEA-5687F3D0CE30}"/>
              </a:ext>
            </a:extLst>
          </p:cNvPr>
          <p:cNvSpPr txBox="1"/>
          <p:nvPr/>
        </p:nvSpPr>
        <p:spPr>
          <a:xfrm>
            <a:off x="20664119" y="3453233"/>
            <a:ext cx="7478053" cy="4955203"/>
          </a:xfrm>
          <a:prstGeom prst="rect">
            <a:avLst/>
          </a:prstGeom>
          <a:ln>
            <a:solidFill>
              <a:srgbClr val="3F8AB2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15297150"/>
                      <a:gd name="connsiteY0" fmla="*/ 0 h 10033000"/>
                      <a:gd name="connsiteX1" fmla="*/ 15297150 w 15297150"/>
                      <a:gd name="connsiteY1" fmla="*/ 0 h 10033000"/>
                      <a:gd name="connsiteX2" fmla="*/ 15297150 w 15297150"/>
                      <a:gd name="connsiteY2" fmla="*/ 10033000 h 10033000"/>
                      <a:gd name="connsiteX3" fmla="*/ 0 w 15297150"/>
                      <a:gd name="connsiteY3" fmla="*/ 10033000 h 10033000"/>
                      <a:gd name="connsiteX4" fmla="*/ 0 w 15297150"/>
                      <a:gd name="connsiteY4" fmla="*/ 0 h 10033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5297150" h="10033000" extrusionOk="0">
                        <a:moveTo>
                          <a:pt x="0" y="0"/>
                        </a:moveTo>
                        <a:cubicBezTo>
                          <a:pt x="5103545" y="118645"/>
                          <a:pt x="11872261" y="116012"/>
                          <a:pt x="15297150" y="0"/>
                        </a:cubicBezTo>
                        <a:cubicBezTo>
                          <a:pt x="15164268" y="3111343"/>
                          <a:pt x="15382101" y="7358846"/>
                          <a:pt x="15297150" y="10033000"/>
                        </a:cubicBezTo>
                        <a:cubicBezTo>
                          <a:pt x="8141731" y="10167600"/>
                          <a:pt x="2537148" y="9875804"/>
                          <a:pt x="0" y="10033000"/>
                        </a:cubicBezTo>
                        <a:cubicBezTo>
                          <a:pt x="-20187" y="6059456"/>
                          <a:pt x="-152480" y="3866786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_tradnl" sz="2800" b="1" dirty="0">
                <a:latin typeface="Arial" panose="020B0604020202020204" pitchFamily="34" charset="0"/>
              </a:rPr>
              <a:t>Conclusiones</a:t>
            </a:r>
            <a:r>
              <a:rPr lang="es-ES_tradnl" sz="2800" dirty="0">
                <a:latin typeface="Arial" panose="020B0604020202020204" pitchFamily="34" charset="0"/>
              </a:rPr>
              <a:t> (Fuente Arial)</a:t>
            </a:r>
          </a:p>
          <a:p>
            <a:endParaRPr lang="es-ES_tradnl" sz="2400" dirty="0">
              <a:latin typeface="Arial" panose="020B0604020202020204" pitchFamily="34" charset="0"/>
            </a:endParaRPr>
          </a:p>
          <a:p>
            <a:endParaRPr lang="es-ES_tradnl" sz="2400" dirty="0">
              <a:latin typeface="Arial" panose="020B0604020202020204" pitchFamily="34" charset="0"/>
            </a:endParaRPr>
          </a:p>
          <a:p>
            <a:endParaRPr lang="es-ES_tradnl" sz="2400" dirty="0">
              <a:latin typeface="Arial" panose="020B0604020202020204" pitchFamily="34" charset="0"/>
            </a:endParaRPr>
          </a:p>
          <a:p>
            <a:endParaRPr lang="es-ES_tradnl" sz="2400" dirty="0">
              <a:latin typeface="Arial" panose="020B0604020202020204" pitchFamily="34" charset="0"/>
            </a:endParaRPr>
          </a:p>
          <a:p>
            <a:endParaRPr lang="es-ES_tradnl" sz="2400" dirty="0">
              <a:latin typeface="Arial" panose="020B0604020202020204" pitchFamily="34" charset="0"/>
            </a:endParaRPr>
          </a:p>
          <a:p>
            <a:endParaRPr lang="es-ES_tradnl" sz="2400" dirty="0">
              <a:latin typeface="Arial" panose="020B0604020202020204" pitchFamily="34" charset="0"/>
            </a:endParaRPr>
          </a:p>
          <a:p>
            <a:endParaRPr lang="es-ES_tradnl" sz="2400" dirty="0">
              <a:latin typeface="Arial" panose="020B0604020202020204" pitchFamily="34" charset="0"/>
            </a:endParaRPr>
          </a:p>
          <a:p>
            <a:endParaRPr lang="es-ES_tradnl" sz="2400" dirty="0">
              <a:latin typeface="Arial" panose="020B0604020202020204" pitchFamily="34" charset="0"/>
            </a:endParaRPr>
          </a:p>
          <a:p>
            <a:endParaRPr lang="es-ES_tradnl" sz="2400" dirty="0">
              <a:latin typeface="Arial" panose="020B0604020202020204" pitchFamily="34" charset="0"/>
            </a:endParaRPr>
          </a:p>
          <a:p>
            <a:endParaRPr lang="es-ES_tradnl" sz="2400" dirty="0">
              <a:latin typeface="Arial" panose="020B0604020202020204" pitchFamily="34" charset="0"/>
            </a:endParaRPr>
          </a:p>
          <a:p>
            <a:endParaRPr lang="es-ES_tradnl" sz="2400" dirty="0">
              <a:latin typeface="Arial" panose="020B0604020202020204" pitchFamily="34" charset="0"/>
            </a:endParaRPr>
          </a:p>
          <a:p>
            <a:endParaRPr lang="es-ES_tradnl" sz="2400" dirty="0">
              <a:latin typeface="Arial" panose="020B0604020202020204" pitchFamily="34" charset="0"/>
            </a:endParaRP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08000951-C656-6040-931E-8897914E13DB}"/>
              </a:ext>
            </a:extLst>
          </p:cNvPr>
          <p:cNvSpPr txBox="1"/>
          <p:nvPr/>
        </p:nvSpPr>
        <p:spPr>
          <a:xfrm>
            <a:off x="20664119" y="9059634"/>
            <a:ext cx="7478054" cy="3108543"/>
          </a:xfrm>
          <a:prstGeom prst="rect">
            <a:avLst/>
          </a:prstGeom>
          <a:ln>
            <a:solidFill>
              <a:srgbClr val="3F8AB2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15297150"/>
                      <a:gd name="connsiteY0" fmla="*/ 0 h 10033000"/>
                      <a:gd name="connsiteX1" fmla="*/ 15297150 w 15297150"/>
                      <a:gd name="connsiteY1" fmla="*/ 0 h 10033000"/>
                      <a:gd name="connsiteX2" fmla="*/ 15297150 w 15297150"/>
                      <a:gd name="connsiteY2" fmla="*/ 10033000 h 10033000"/>
                      <a:gd name="connsiteX3" fmla="*/ 0 w 15297150"/>
                      <a:gd name="connsiteY3" fmla="*/ 10033000 h 10033000"/>
                      <a:gd name="connsiteX4" fmla="*/ 0 w 15297150"/>
                      <a:gd name="connsiteY4" fmla="*/ 0 h 10033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5297150" h="10033000" extrusionOk="0">
                        <a:moveTo>
                          <a:pt x="0" y="0"/>
                        </a:moveTo>
                        <a:cubicBezTo>
                          <a:pt x="5103545" y="118645"/>
                          <a:pt x="11872261" y="116012"/>
                          <a:pt x="15297150" y="0"/>
                        </a:cubicBezTo>
                        <a:cubicBezTo>
                          <a:pt x="15164268" y="3111343"/>
                          <a:pt x="15382101" y="7358846"/>
                          <a:pt x="15297150" y="10033000"/>
                        </a:cubicBezTo>
                        <a:cubicBezTo>
                          <a:pt x="8141731" y="10167600"/>
                          <a:pt x="2537148" y="9875804"/>
                          <a:pt x="0" y="10033000"/>
                        </a:cubicBezTo>
                        <a:cubicBezTo>
                          <a:pt x="-20187" y="6059456"/>
                          <a:pt x="-152480" y="3866786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 err="1">
                <a:latin typeface="Arial" panose="020B0604020202020204" pitchFamily="34" charset="0"/>
              </a:rPr>
              <a:t>Reconocimientos</a:t>
            </a:r>
            <a:r>
              <a:rPr lang="en-US" sz="2800" dirty="0">
                <a:latin typeface="Arial" panose="020B0604020202020204" pitchFamily="34" charset="0"/>
              </a:rPr>
              <a:t> </a:t>
            </a:r>
            <a:r>
              <a:rPr lang="es-ES_tradnl" sz="2800" dirty="0">
                <a:latin typeface="Arial" panose="020B0604020202020204" pitchFamily="34" charset="0"/>
              </a:rPr>
              <a:t>(Fuente Arial)</a:t>
            </a:r>
          </a:p>
          <a:p>
            <a:endParaRPr lang="es-ES_tradnl" sz="2400" dirty="0">
              <a:latin typeface="Arial" panose="020B0604020202020204" pitchFamily="34" charset="0"/>
            </a:endParaRPr>
          </a:p>
          <a:p>
            <a:endParaRPr lang="es-ES_tradnl" sz="2400" dirty="0">
              <a:latin typeface="Arial" panose="020B0604020202020204" pitchFamily="34" charset="0"/>
            </a:endParaRPr>
          </a:p>
          <a:p>
            <a:endParaRPr lang="es-ES_tradnl" sz="2400" dirty="0">
              <a:latin typeface="Arial" panose="020B0604020202020204" pitchFamily="34" charset="0"/>
            </a:endParaRPr>
          </a:p>
          <a:p>
            <a:endParaRPr lang="es-ES_tradnl" sz="2400" dirty="0">
              <a:latin typeface="Arial" panose="020B0604020202020204" pitchFamily="34" charset="0"/>
            </a:endParaRPr>
          </a:p>
          <a:p>
            <a:endParaRPr lang="es-ES_tradnl" sz="2400" dirty="0">
              <a:latin typeface="Arial" panose="020B0604020202020204" pitchFamily="34" charset="0"/>
            </a:endParaRPr>
          </a:p>
          <a:p>
            <a:endParaRPr lang="es-ES_tradnl" sz="2400" dirty="0">
              <a:latin typeface="Arial" panose="020B0604020202020204" pitchFamily="34" charset="0"/>
            </a:endParaRPr>
          </a:p>
          <a:p>
            <a:endParaRPr lang="es-ES_tradnl" sz="2400" dirty="0">
              <a:latin typeface="Arial" panose="020B0604020202020204" pitchFamily="34" charset="0"/>
            </a:endParaRP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F17766C3-1C21-D34E-A383-A732FA7CD057}"/>
              </a:ext>
            </a:extLst>
          </p:cNvPr>
          <p:cNvSpPr txBox="1"/>
          <p:nvPr/>
        </p:nvSpPr>
        <p:spPr>
          <a:xfrm>
            <a:off x="6976396" y="9721480"/>
            <a:ext cx="13563600" cy="6093976"/>
          </a:xfrm>
          <a:prstGeom prst="rect">
            <a:avLst/>
          </a:prstGeom>
          <a:ln>
            <a:solidFill>
              <a:srgbClr val="3F8AB2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15297150"/>
                      <a:gd name="connsiteY0" fmla="*/ 0 h 10033000"/>
                      <a:gd name="connsiteX1" fmla="*/ 15297150 w 15297150"/>
                      <a:gd name="connsiteY1" fmla="*/ 0 h 10033000"/>
                      <a:gd name="connsiteX2" fmla="*/ 15297150 w 15297150"/>
                      <a:gd name="connsiteY2" fmla="*/ 10033000 h 10033000"/>
                      <a:gd name="connsiteX3" fmla="*/ 0 w 15297150"/>
                      <a:gd name="connsiteY3" fmla="*/ 10033000 h 10033000"/>
                      <a:gd name="connsiteX4" fmla="*/ 0 w 15297150"/>
                      <a:gd name="connsiteY4" fmla="*/ 0 h 10033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5297150" h="10033000" extrusionOk="0">
                        <a:moveTo>
                          <a:pt x="0" y="0"/>
                        </a:moveTo>
                        <a:cubicBezTo>
                          <a:pt x="5103545" y="118645"/>
                          <a:pt x="11872261" y="116012"/>
                          <a:pt x="15297150" y="0"/>
                        </a:cubicBezTo>
                        <a:cubicBezTo>
                          <a:pt x="15164268" y="3111343"/>
                          <a:pt x="15382101" y="7358846"/>
                          <a:pt x="15297150" y="10033000"/>
                        </a:cubicBezTo>
                        <a:cubicBezTo>
                          <a:pt x="8141731" y="10167600"/>
                          <a:pt x="2537148" y="9875804"/>
                          <a:pt x="0" y="10033000"/>
                        </a:cubicBezTo>
                        <a:cubicBezTo>
                          <a:pt x="-20187" y="6059456"/>
                          <a:pt x="-152480" y="3866786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 err="1">
                <a:latin typeface="Arial" panose="020B0604020202020204" pitchFamily="34" charset="0"/>
              </a:rPr>
              <a:t>Resultados</a:t>
            </a:r>
            <a:r>
              <a:rPr lang="en-US" sz="2800" b="1" dirty="0">
                <a:latin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</a:rPr>
              <a:t>(Fuente </a:t>
            </a:r>
            <a:r>
              <a:rPr lang="es-ES_tradnl" sz="2800" dirty="0">
                <a:latin typeface="Arial" panose="020B0604020202020204" pitchFamily="34" charset="0"/>
              </a:rPr>
              <a:t>Arial)</a:t>
            </a:r>
            <a:endParaRPr lang="en-US" sz="2800" dirty="0">
              <a:latin typeface="Arial" panose="020B0604020202020204" pitchFamily="34" charset="0"/>
            </a:endParaRPr>
          </a:p>
          <a:p>
            <a:endParaRPr lang="es-ES_tradnl" sz="3000" dirty="0">
              <a:latin typeface="Arial" panose="020B0604020202020204" pitchFamily="34" charset="0"/>
            </a:endParaRPr>
          </a:p>
          <a:p>
            <a:endParaRPr lang="es-ES_tradnl" sz="3000" dirty="0">
              <a:latin typeface="Arial" panose="020B0604020202020204" pitchFamily="34" charset="0"/>
            </a:endParaRPr>
          </a:p>
          <a:p>
            <a:endParaRPr lang="es-ES_tradnl" sz="3000" dirty="0">
              <a:latin typeface="Arial" panose="020B0604020202020204" pitchFamily="34" charset="0"/>
            </a:endParaRPr>
          </a:p>
          <a:p>
            <a:endParaRPr lang="es-ES_tradnl" sz="3000" dirty="0">
              <a:latin typeface="Arial" panose="020B0604020202020204" pitchFamily="34" charset="0"/>
            </a:endParaRPr>
          </a:p>
          <a:p>
            <a:endParaRPr lang="es-ES_tradnl" sz="3000" dirty="0">
              <a:latin typeface="Arial" panose="020B0604020202020204" pitchFamily="34" charset="0"/>
            </a:endParaRPr>
          </a:p>
          <a:p>
            <a:endParaRPr lang="es-ES_tradnl" sz="3000" dirty="0">
              <a:latin typeface="Arial" panose="020B0604020202020204" pitchFamily="34" charset="0"/>
            </a:endParaRPr>
          </a:p>
          <a:p>
            <a:endParaRPr lang="es-ES_tradnl" sz="3000" dirty="0">
              <a:latin typeface="Arial" panose="020B0604020202020204" pitchFamily="34" charset="0"/>
            </a:endParaRPr>
          </a:p>
          <a:p>
            <a:endParaRPr lang="es-ES_tradnl" sz="3000" dirty="0">
              <a:latin typeface="Arial" panose="020B0604020202020204" pitchFamily="34" charset="0"/>
            </a:endParaRPr>
          </a:p>
          <a:p>
            <a:endParaRPr lang="es-ES_tradnl" sz="3000" dirty="0">
              <a:latin typeface="Arial" panose="020B0604020202020204" pitchFamily="34" charset="0"/>
            </a:endParaRPr>
          </a:p>
          <a:p>
            <a:endParaRPr lang="es-ES_tradnl" sz="3000" dirty="0">
              <a:latin typeface="Arial" panose="020B0604020202020204" pitchFamily="34" charset="0"/>
            </a:endParaRPr>
          </a:p>
          <a:p>
            <a:endParaRPr lang="es-ES_tradnl" sz="3000" dirty="0">
              <a:latin typeface="Arial" panose="020B0604020202020204" pitchFamily="34" charset="0"/>
            </a:endParaRPr>
          </a:p>
          <a:p>
            <a:endParaRPr lang="es-ES_tradnl" sz="3000" dirty="0">
              <a:latin typeface="Arial" panose="020B0604020202020204" pitchFamily="34" charset="0"/>
            </a:endParaRP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E5FB82DF-B303-8D4A-AD83-EE5DAC72613E}"/>
              </a:ext>
            </a:extLst>
          </p:cNvPr>
          <p:cNvSpPr txBox="1"/>
          <p:nvPr/>
        </p:nvSpPr>
        <p:spPr>
          <a:xfrm>
            <a:off x="20664119" y="12836385"/>
            <a:ext cx="7478052" cy="2739211"/>
          </a:xfrm>
          <a:prstGeom prst="rect">
            <a:avLst/>
          </a:prstGeom>
          <a:ln>
            <a:solidFill>
              <a:srgbClr val="3F8AB2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15297150"/>
                      <a:gd name="connsiteY0" fmla="*/ 0 h 10033000"/>
                      <a:gd name="connsiteX1" fmla="*/ 15297150 w 15297150"/>
                      <a:gd name="connsiteY1" fmla="*/ 0 h 10033000"/>
                      <a:gd name="connsiteX2" fmla="*/ 15297150 w 15297150"/>
                      <a:gd name="connsiteY2" fmla="*/ 10033000 h 10033000"/>
                      <a:gd name="connsiteX3" fmla="*/ 0 w 15297150"/>
                      <a:gd name="connsiteY3" fmla="*/ 10033000 h 10033000"/>
                      <a:gd name="connsiteX4" fmla="*/ 0 w 15297150"/>
                      <a:gd name="connsiteY4" fmla="*/ 0 h 10033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5297150" h="10033000" extrusionOk="0">
                        <a:moveTo>
                          <a:pt x="0" y="0"/>
                        </a:moveTo>
                        <a:cubicBezTo>
                          <a:pt x="5103545" y="118645"/>
                          <a:pt x="11872261" y="116012"/>
                          <a:pt x="15297150" y="0"/>
                        </a:cubicBezTo>
                        <a:cubicBezTo>
                          <a:pt x="15164268" y="3111343"/>
                          <a:pt x="15382101" y="7358846"/>
                          <a:pt x="15297150" y="10033000"/>
                        </a:cubicBezTo>
                        <a:cubicBezTo>
                          <a:pt x="8141731" y="10167600"/>
                          <a:pt x="2537148" y="9875804"/>
                          <a:pt x="0" y="10033000"/>
                        </a:cubicBezTo>
                        <a:cubicBezTo>
                          <a:pt x="-20187" y="6059456"/>
                          <a:pt x="-152480" y="3866786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_tradnl" sz="2800" b="1" dirty="0">
                <a:latin typeface="Arial" panose="020B0604020202020204" pitchFamily="34" charset="0"/>
              </a:rPr>
              <a:t>Referencias</a:t>
            </a:r>
            <a:r>
              <a:rPr lang="es-ES_tradnl" sz="2800" dirty="0">
                <a:latin typeface="Arial" panose="020B0604020202020204" pitchFamily="34" charset="0"/>
              </a:rPr>
              <a:t> (Fuente Arial)</a:t>
            </a:r>
          </a:p>
          <a:p>
            <a:endParaRPr lang="es-ES_tradnl" sz="2400" dirty="0">
              <a:latin typeface="Arial" panose="020B0604020202020204" pitchFamily="34" charset="0"/>
            </a:endParaRPr>
          </a:p>
          <a:p>
            <a:endParaRPr lang="es-ES_tradnl" sz="2400" dirty="0">
              <a:latin typeface="Arial" panose="020B0604020202020204" pitchFamily="34" charset="0"/>
            </a:endParaRPr>
          </a:p>
          <a:p>
            <a:endParaRPr lang="es-ES_tradnl" sz="2400" dirty="0">
              <a:latin typeface="Arial" panose="020B0604020202020204" pitchFamily="34" charset="0"/>
            </a:endParaRPr>
          </a:p>
          <a:p>
            <a:endParaRPr lang="es-ES_tradnl" sz="2400" dirty="0">
              <a:latin typeface="Arial" panose="020B0604020202020204" pitchFamily="34" charset="0"/>
            </a:endParaRPr>
          </a:p>
          <a:p>
            <a:endParaRPr lang="es-ES_tradnl" sz="2400" dirty="0">
              <a:latin typeface="Arial" panose="020B0604020202020204" pitchFamily="34" charset="0"/>
            </a:endParaRPr>
          </a:p>
          <a:p>
            <a:endParaRPr lang="es-ES_tradnl" sz="2400" dirty="0">
              <a:latin typeface="Arial" panose="020B0604020202020204" pitchFamily="34" charset="0"/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C9A64E77-001E-A94F-8D4B-9C14FB9BB7E6}"/>
              </a:ext>
            </a:extLst>
          </p:cNvPr>
          <p:cNvSpPr txBox="1"/>
          <p:nvPr/>
        </p:nvSpPr>
        <p:spPr>
          <a:xfrm>
            <a:off x="882650" y="14236075"/>
            <a:ext cx="5724627" cy="523220"/>
          </a:xfrm>
          <a:prstGeom prst="rect">
            <a:avLst/>
          </a:prstGeom>
          <a:ln>
            <a:solidFill>
              <a:srgbClr val="3F8AB2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15297150"/>
                      <a:gd name="connsiteY0" fmla="*/ 0 h 10033000"/>
                      <a:gd name="connsiteX1" fmla="*/ 15297150 w 15297150"/>
                      <a:gd name="connsiteY1" fmla="*/ 0 h 10033000"/>
                      <a:gd name="connsiteX2" fmla="*/ 15297150 w 15297150"/>
                      <a:gd name="connsiteY2" fmla="*/ 10033000 h 10033000"/>
                      <a:gd name="connsiteX3" fmla="*/ 0 w 15297150"/>
                      <a:gd name="connsiteY3" fmla="*/ 10033000 h 10033000"/>
                      <a:gd name="connsiteX4" fmla="*/ 0 w 15297150"/>
                      <a:gd name="connsiteY4" fmla="*/ 0 h 10033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5297150" h="10033000" extrusionOk="0">
                        <a:moveTo>
                          <a:pt x="0" y="0"/>
                        </a:moveTo>
                        <a:cubicBezTo>
                          <a:pt x="5103545" y="118645"/>
                          <a:pt x="11872261" y="116012"/>
                          <a:pt x="15297150" y="0"/>
                        </a:cubicBezTo>
                        <a:cubicBezTo>
                          <a:pt x="15164268" y="3111343"/>
                          <a:pt x="15382101" y="7358846"/>
                          <a:pt x="15297150" y="10033000"/>
                        </a:cubicBezTo>
                        <a:cubicBezTo>
                          <a:pt x="8141731" y="10167600"/>
                          <a:pt x="2537148" y="9875804"/>
                          <a:pt x="0" y="10033000"/>
                        </a:cubicBezTo>
                        <a:cubicBezTo>
                          <a:pt x="-20187" y="6059456"/>
                          <a:pt x="-152480" y="3866786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_tradnl" sz="2800" b="1" dirty="0">
                <a:latin typeface="Arial" panose="020B0604020202020204" pitchFamily="34" charset="0"/>
              </a:rPr>
              <a:t>WLC18-</a:t>
            </a:r>
            <a:r>
              <a:rPr lang="es-ES_tradnl" sz="2800" dirty="0">
                <a:latin typeface="Arial" panose="020B0604020202020204" pitchFamily="34" charset="0"/>
              </a:rPr>
              <a:t> ######</a:t>
            </a:r>
          </a:p>
        </p:txBody>
      </p:sp>
    </p:spTree>
    <p:extLst>
      <p:ext uri="{BB962C8B-B14F-4D97-AF65-F5344CB8AC3E}">
        <p14:creationId xmlns:p14="http://schemas.microsoft.com/office/powerpoint/2010/main" val="142154951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280</TotalTime>
  <Words>45</Words>
  <Application>Microsoft Macintosh PowerPoint</Application>
  <PresentationFormat>Personalizado</PresentationFormat>
  <Paragraphs>63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Marco Roberto Delgado Cortés</dc:creator>
  <cp:lastModifiedBy>Marco Roberto Delgado Cortés</cp:lastModifiedBy>
  <cp:revision>10</cp:revision>
  <dcterms:created xsi:type="dcterms:W3CDTF">2021-04-20T16:19:13Z</dcterms:created>
  <dcterms:modified xsi:type="dcterms:W3CDTF">2021-08-13T20:41:05Z</dcterms:modified>
</cp:coreProperties>
</file>