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7" r:id="rId2"/>
    <p:sldId id="256" r:id="rId3"/>
    <p:sldId id="259" r:id="rId4"/>
    <p:sldId id="258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8C006A-F64A-294F-9DB3-47AD0AC5C833}" v="4" dt="2021-08-13T21:14:50.665"/>
    <p1510:client id="{8CC0E5C6-87ED-7549-8E7E-B532EA54B892}" v="8" dt="2021-08-13T18:39:36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741"/>
  </p:normalViewPr>
  <p:slideViewPr>
    <p:cSldViewPr snapToGrid="0" snapToObjects="1">
      <p:cViewPr varScale="1">
        <p:scale>
          <a:sx n="140" d="100"/>
          <a:sy n="140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Roberto Delgado Cortés" userId="eb3dbd4a-19d5-49b2-86b8-8843bf5da448" providerId="ADAL" clId="{8CC0E5C6-87ED-7549-8E7E-B532EA54B892}"/>
    <pc:docChg chg="custSel addSld modSld sldOrd">
      <pc:chgData name="Marco Roberto Delgado Cortés" userId="eb3dbd4a-19d5-49b2-86b8-8843bf5da448" providerId="ADAL" clId="{8CC0E5C6-87ED-7549-8E7E-B532EA54B892}" dt="2021-08-13T18:53:11.484" v="73" actId="20577"/>
      <pc:docMkLst>
        <pc:docMk/>
      </pc:docMkLst>
      <pc:sldChg chg="modSp mod">
        <pc:chgData name="Marco Roberto Delgado Cortés" userId="eb3dbd4a-19d5-49b2-86b8-8843bf5da448" providerId="ADAL" clId="{8CC0E5C6-87ED-7549-8E7E-B532EA54B892}" dt="2021-08-13T18:35:53.429" v="17" actId="20577"/>
        <pc:sldMkLst>
          <pc:docMk/>
          <pc:sldMk cId="1585980948" sldId="256"/>
        </pc:sldMkLst>
        <pc:spChg chg="mod">
          <ac:chgData name="Marco Roberto Delgado Cortés" userId="eb3dbd4a-19d5-49b2-86b8-8843bf5da448" providerId="ADAL" clId="{8CC0E5C6-87ED-7549-8E7E-B532EA54B892}" dt="2021-08-13T18:35:53.429" v="17" actId="20577"/>
          <ac:spMkLst>
            <pc:docMk/>
            <pc:sldMk cId="1585980948" sldId="256"/>
            <ac:spMk id="9" creationId="{45098A5B-7B71-D94B-B6C7-0DEDE06FF681}"/>
          </ac:spMkLst>
        </pc:spChg>
      </pc:sldChg>
      <pc:sldChg chg="modSp mod">
        <pc:chgData name="Marco Roberto Delgado Cortés" userId="eb3dbd4a-19d5-49b2-86b8-8843bf5da448" providerId="ADAL" clId="{8CC0E5C6-87ED-7549-8E7E-B532EA54B892}" dt="2021-08-13T18:35:24.618" v="2" actId="20577"/>
        <pc:sldMkLst>
          <pc:docMk/>
          <pc:sldMk cId="2613430065" sldId="257"/>
        </pc:sldMkLst>
        <pc:spChg chg="mod">
          <ac:chgData name="Marco Roberto Delgado Cortés" userId="eb3dbd4a-19d5-49b2-86b8-8843bf5da448" providerId="ADAL" clId="{8CC0E5C6-87ED-7549-8E7E-B532EA54B892}" dt="2021-08-13T18:34:23.212" v="1" actId="20577"/>
          <ac:spMkLst>
            <pc:docMk/>
            <pc:sldMk cId="2613430065" sldId="257"/>
            <ac:spMk id="6" creationId="{7EF3510A-CF93-144D-A9BF-482461D2BDDB}"/>
          </ac:spMkLst>
        </pc:spChg>
        <pc:spChg chg="mod">
          <ac:chgData name="Marco Roberto Delgado Cortés" userId="eb3dbd4a-19d5-49b2-86b8-8843bf5da448" providerId="ADAL" clId="{8CC0E5C6-87ED-7549-8E7E-B532EA54B892}" dt="2021-08-13T18:35:24.618" v="2" actId="20577"/>
          <ac:spMkLst>
            <pc:docMk/>
            <pc:sldMk cId="2613430065" sldId="257"/>
            <ac:spMk id="7" creationId="{022F0283-69F8-CA4B-A9C3-F40AF0ECE2CF}"/>
          </ac:spMkLst>
        </pc:spChg>
      </pc:sldChg>
      <pc:sldChg chg="modSp mod">
        <pc:chgData name="Marco Roberto Delgado Cortés" userId="eb3dbd4a-19d5-49b2-86b8-8843bf5da448" providerId="ADAL" clId="{8CC0E5C6-87ED-7549-8E7E-B532EA54B892}" dt="2021-08-13T18:41:02.754" v="57" actId="20577"/>
        <pc:sldMkLst>
          <pc:docMk/>
          <pc:sldMk cId="624115671" sldId="258"/>
        </pc:sldMkLst>
        <pc:spChg chg="mod">
          <ac:chgData name="Marco Roberto Delgado Cortés" userId="eb3dbd4a-19d5-49b2-86b8-8843bf5da448" providerId="ADAL" clId="{8CC0E5C6-87ED-7549-8E7E-B532EA54B892}" dt="2021-08-13T18:39:28.578" v="38" actId="20577"/>
          <ac:spMkLst>
            <pc:docMk/>
            <pc:sldMk cId="624115671" sldId="258"/>
            <ac:spMk id="4" creationId="{9CC2A799-7EFB-0F4D-A375-A69B9A85E82E}"/>
          </ac:spMkLst>
        </pc:spChg>
        <pc:spChg chg="mod">
          <ac:chgData name="Marco Roberto Delgado Cortés" userId="eb3dbd4a-19d5-49b2-86b8-8843bf5da448" providerId="ADAL" clId="{8CC0E5C6-87ED-7549-8E7E-B532EA54B892}" dt="2021-08-13T18:41:02.754" v="57" actId="20577"/>
          <ac:spMkLst>
            <pc:docMk/>
            <pc:sldMk cId="624115671" sldId="258"/>
            <ac:spMk id="10" creationId="{C6018E17-4475-7848-8753-FCD08C8D6BF2}"/>
          </ac:spMkLst>
        </pc:spChg>
      </pc:sldChg>
      <pc:sldChg chg="modSp mod ord">
        <pc:chgData name="Marco Roberto Delgado Cortés" userId="eb3dbd4a-19d5-49b2-86b8-8843bf5da448" providerId="ADAL" clId="{8CC0E5C6-87ED-7549-8E7E-B532EA54B892}" dt="2021-08-13T18:40:58.220" v="55" actId="20577"/>
        <pc:sldMkLst>
          <pc:docMk/>
          <pc:sldMk cId="1983955975" sldId="259"/>
        </pc:sldMkLst>
        <pc:spChg chg="mod">
          <ac:chgData name="Marco Roberto Delgado Cortés" userId="eb3dbd4a-19d5-49b2-86b8-8843bf5da448" providerId="ADAL" clId="{8CC0E5C6-87ED-7549-8E7E-B532EA54B892}" dt="2021-08-13T18:40:58.220" v="55" actId="20577"/>
          <ac:spMkLst>
            <pc:docMk/>
            <pc:sldMk cId="1983955975" sldId="259"/>
            <ac:spMk id="11" creationId="{D15EF1EA-6257-B34C-859C-13ABDE4668DB}"/>
          </ac:spMkLst>
        </pc:spChg>
      </pc:sldChg>
      <pc:sldChg chg="addSp delSp modSp add mod">
        <pc:chgData name="Marco Roberto Delgado Cortés" userId="eb3dbd4a-19d5-49b2-86b8-8843bf5da448" providerId="ADAL" clId="{8CC0E5C6-87ED-7549-8E7E-B532EA54B892}" dt="2021-08-13T18:41:06.787" v="59" actId="20577"/>
        <pc:sldMkLst>
          <pc:docMk/>
          <pc:sldMk cId="3598471431" sldId="260"/>
        </pc:sldMkLst>
        <pc:spChg chg="del">
          <ac:chgData name="Marco Roberto Delgado Cortés" userId="eb3dbd4a-19d5-49b2-86b8-8843bf5da448" providerId="ADAL" clId="{8CC0E5C6-87ED-7549-8E7E-B532EA54B892}" dt="2021-08-13T18:39:36.224" v="39" actId="478"/>
          <ac:spMkLst>
            <pc:docMk/>
            <pc:sldMk cId="3598471431" sldId="260"/>
            <ac:spMk id="6" creationId="{670763E1-254D-F649-AAEF-E3EE977A63D7}"/>
          </ac:spMkLst>
        </pc:spChg>
        <pc:spChg chg="del">
          <ac:chgData name="Marco Roberto Delgado Cortés" userId="eb3dbd4a-19d5-49b2-86b8-8843bf5da448" providerId="ADAL" clId="{8CC0E5C6-87ED-7549-8E7E-B532EA54B892}" dt="2021-08-13T18:37:08.421" v="23" actId="478"/>
          <ac:spMkLst>
            <pc:docMk/>
            <pc:sldMk cId="3598471431" sldId="260"/>
            <ac:spMk id="9" creationId="{3E78C573-CB0C-B54B-A152-D3408F2972F4}"/>
          </ac:spMkLst>
        </pc:spChg>
        <pc:spChg chg="add del mod">
          <ac:chgData name="Marco Roberto Delgado Cortés" userId="eb3dbd4a-19d5-49b2-86b8-8843bf5da448" providerId="ADAL" clId="{8CC0E5C6-87ED-7549-8E7E-B532EA54B892}" dt="2021-08-13T18:37:07.204" v="22"/>
          <ac:spMkLst>
            <pc:docMk/>
            <pc:sldMk cId="3598471431" sldId="260"/>
            <ac:spMk id="10" creationId="{48F6E93B-B59E-FA49-BE91-FDCBDD69AA3F}"/>
          </ac:spMkLst>
        </pc:spChg>
        <pc:spChg chg="add mod">
          <ac:chgData name="Marco Roberto Delgado Cortés" userId="eb3dbd4a-19d5-49b2-86b8-8843bf5da448" providerId="ADAL" clId="{8CC0E5C6-87ED-7549-8E7E-B532EA54B892}" dt="2021-08-13T18:41:06.787" v="59" actId="20577"/>
          <ac:spMkLst>
            <pc:docMk/>
            <pc:sldMk cId="3598471431" sldId="260"/>
            <ac:spMk id="11" creationId="{AE7A25CE-C978-A748-B551-965BCFDC022E}"/>
          </ac:spMkLst>
        </pc:spChg>
        <pc:spChg chg="add mod">
          <ac:chgData name="Marco Roberto Delgado Cortés" userId="eb3dbd4a-19d5-49b2-86b8-8843bf5da448" providerId="ADAL" clId="{8CC0E5C6-87ED-7549-8E7E-B532EA54B892}" dt="2021-08-13T18:39:36.681" v="40"/>
          <ac:spMkLst>
            <pc:docMk/>
            <pc:sldMk cId="3598471431" sldId="260"/>
            <ac:spMk id="12" creationId="{AE8E1CFF-1470-454A-8095-C02AFE656D4E}"/>
          </ac:spMkLst>
        </pc:spChg>
      </pc:sldChg>
      <pc:sldChg chg="addSp delSp modSp add mod">
        <pc:chgData name="Marco Roberto Delgado Cortés" userId="eb3dbd4a-19d5-49b2-86b8-8843bf5da448" providerId="ADAL" clId="{8CC0E5C6-87ED-7549-8E7E-B532EA54B892}" dt="2021-08-13T18:53:11.484" v="73" actId="20577"/>
        <pc:sldMkLst>
          <pc:docMk/>
          <pc:sldMk cId="1762124463" sldId="261"/>
        </pc:sldMkLst>
        <pc:spChg chg="mod">
          <ac:chgData name="Marco Roberto Delgado Cortés" userId="eb3dbd4a-19d5-49b2-86b8-8843bf5da448" providerId="ADAL" clId="{8CC0E5C6-87ED-7549-8E7E-B532EA54B892}" dt="2021-08-13T18:53:11.484" v="73" actId="20577"/>
          <ac:spMkLst>
            <pc:docMk/>
            <pc:sldMk cId="1762124463" sldId="261"/>
            <ac:spMk id="6" creationId="{5F27B09E-7FF0-F54B-8768-0EB413146AE6}"/>
          </ac:spMkLst>
        </pc:spChg>
        <pc:spChg chg="add del mod">
          <ac:chgData name="Marco Roberto Delgado Cortés" userId="eb3dbd4a-19d5-49b2-86b8-8843bf5da448" providerId="ADAL" clId="{8CC0E5C6-87ED-7549-8E7E-B532EA54B892}" dt="2021-08-13T18:37:15.170" v="26"/>
          <ac:spMkLst>
            <pc:docMk/>
            <pc:sldMk cId="1762124463" sldId="261"/>
            <ac:spMk id="7" creationId="{802268DD-287D-3C47-8091-E4841F51A27B}"/>
          </ac:spMkLst>
        </pc:spChg>
        <pc:spChg chg="del">
          <ac:chgData name="Marco Roberto Delgado Cortés" userId="eb3dbd4a-19d5-49b2-86b8-8843bf5da448" providerId="ADAL" clId="{8CC0E5C6-87ED-7549-8E7E-B532EA54B892}" dt="2021-08-13T18:37:16.133" v="27" actId="478"/>
          <ac:spMkLst>
            <pc:docMk/>
            <pc:sldMk cId="1762124463" sldId="261"/>
            <ac:spMk id="9" creationId="{AA153572-E8E2-384D-BC5E-74160A34E204}"/>
          </ac:spMkLst>
        </pc:spChg>
        <pc:spChg chg="add mod">
          <ac:chgData name="Marco Roberto Delgado Cortés" userId="eb3dbd4a-19d5-49b2-86b8-8843bf5da448" providerId="ADAL" clId="{8CC0E5C6-87ED-7549-8E7E-B532EA54B892}" dt="2021-08-13T18:41:11.491" v="61" actId="20577"/>
          <ac:spMkLst>
            <pc:docMk/>
            <pc:sldMk cId="1762124463" sldId="261"/>
            <ac:spMk id="10" creationId="{5B81A28B-A8F8-6549-84CC-7C8DA63F80F0}"/>
          </ac:spMkLst>
        </pc:spChg>
      </pc:sldChg>
    </pc:docChg>
  </pc:docChgLst>
  <pc:docChgLst>
    <pc:chgData name="Marco Roberto Delgado Cortés" userId="eb3dbd4a-19d5-49b2-86b8-8843bf5da448" providerId="ADAL" clId="{9267B8A4-352D-824A-88B9-93EE28C2EE13}"/>
    <pc:docChg chg="modSld">
      <pc:chgData name="Marco Roberto Delgado Cortés" userId="eb3dbd4a-19d5-49b2-86b8-8843bf5da448" providerId="ADAL" clId="{9267B8A4-352D-824A-88B9-93EE28C2EE13}" dt="2021-08-12T14:18:16.268" v="1"/>
      <pc:docMkLst>
        <pc:docMk/>
      </pc:docMkLst>
      <pc:sldChg chg="setBg">
        <pc:chgData name="Marco Roberto Delgado Cortés" userId="eb3dbd4a-19d5-49b2-86b8-8843bf5da448" providerId="ADAL" clId="{9267B8A4-352D-824A-88B9-93EE28C2EE13}" dt="2021-08-12T14:18:16.268" v="1"/>
        <pc:sldMkLst>
          <pc:docMk/>
          <pc:sldMk cId="2613430065" sldId="257"/>
        </pc:sldMkLst>
      </pc:sldChg>
    </pc:docChg>
  </pc:docChgLst>
  <pc:docChgLst>
    <pc:chgData name="Marco Roberto Delgado Cortés" userId="eb3dbd4a-19d5-49b2-86b8-8843bf5da448" providerId="ADAL" clId="{388C006A-F64A-294F-9DB3-47AD0AC5C833}"/>
    <pc:docChg chg="undo custSel modSld">
      <pc:chgData name="Marco Roberto Delgado Cortés" userId="eb3dbd4a-19d5-49b2-86b8-8843bf5da448" providerId="ADAL" clId="{388C006A-F64A-294F-9DB3-47AD0AC5C833}" dt="2021-08-13T21:16:13.828" v="44" actId="1076"/>
      <pc:docMkLst>
        <pc:docMk/>
      </pc:docMkLst>
      <pc:sldChg chg="modSp mod">
        <pc:chgData name="Marco Roberto Delgado Cortés" userId="eb3dbd4a-19d5-49b2-86b8-8843bf5da448" providerId="ADAL" clId="{388C006A-F64A-294F-9DB3-47AD0AC5C833}" dt="2021-08-13T21:12:44.202" v="4" actId="20577"/>
        <pc:sldMkLst>
          <pc:docMk/>
          <pc:sldMk cId="1585980948" sldId="256"/>
        </pc:sldMkLst>
        <pc:spChg chg="mod">
          <ac:chgData name="Marco Roberto Delgado Cortés" userId="eb3dbd4a-19d5-49b2-86b8-8843bf5da448" providerId="ADAL" clId="{388C006A-F64A-294F-9DB3-47AD0AC5C833}" dt="2021-08-13T21:12:44.202" v="4" actId="20577"/>
          <ac:spMkLst>
            <pc:docMk/>
            <pc:sldMk cId="1585980948" sldId="256"/>
            <ac:spMk id="8" creationId="{1893F432-046F-904D-9E9C-D2E391235479}"/>
          </ac:spMkLst>
        </pc:spChg>
      </pc:sldChg>
      <pc:sldChg chg="modSp mod">
        <pc:chgData name="Marco Roberto Delgado Cortés" userId="eb3dbd4a-19d5-49b2-86b8-8843bf5da448" providerId="ADAL" clId="{388C006A-F64A-294F-9DB3-47AD0AC5C833}" dt="2021-08-13T21:16:13.828" v="44" actId="1076"/>
        <pc:sldMkLst>
          <pc:docMk/>
          <pc:sldMk cId="624115671" sldId="258"/>
        </pc:sldMkLst>
        <pc:spChg chg="mod">
          <ac:chgData name="Marco Roberto Delgado Cortés" userId="eb3dbd4a-19d5-49b2-86b8-8843bf5da448" providerId="ADAL" clId="{388C006A-F64A-294F-9DB3-47AD0AC5C833}" dt="2021-08-13T21:14:56.579" v="43" actId="14100"/>
          <ac:spMkLst>
            <pc:docMk/>
            <pc:sldMk cId="624115671" sldId="258"/>
            <ac:spMk id="4" creationId="{9CC2A799-7EFB-0F4D-A375-A69B9A85E82E}"/>
          </ac:spMkLst>
        </pc:spChg>
        <pc:spChg chg="mod">
          <ac:chgData name="Marco Roberto Delgado Cortés" userId="eb3dbd4a-19d5-49b2-86b8-8843bf5da448" providerId="ADAL" clId="{388C006A-F64A-294F-9DB3-47AD0AC5C833}" dt="2021-08-13T21:16:13.828" v="44" actId="1076"/>
          <ac:spMkLst>
            <pc:docMk/>
            <pc:sldMk cId="624115671" sldId="258"/>
            <ac:spMk id="6" creationId="{49E7DD60-228C-854E-957D-515746BD03CE}"/>
          </ac:spMkLst>
        </pc:spChg>
        <pc:spChg chg="mod">
          <ac:chgData name="Marco Roberto Delgado Cortés" userId="eb3dbd4a-19d5-49b2-86b8-8843bf5da448" providerId="ADAL" clId="{388C006A-F64A-294F-9DB3-47AD0AC5C833}" dt="2021-08-13T21:13:13.029" v="10" actId="20577"/>
          <ac:spMkLst>
            <pc:docMk/>
            <pc:sldMk cId="624115671" sldId="258"/>
            <ac:spMk id="9" creationId="{CC71E2DE-98F8-DB4D-B2A1-024CC1A9B5BF}"/>
          </ac:spMkLst>
        </pc:spChg>
      </pc:sldChg>
      <pc:sldChg chg="modSp mod">
        <pc:chgData name="Marco Roberto Delgado Cortés" userId="eb3dbd4a-19d5-49b2-86b8-8843bf5da448" providerId="ADAL" clId="{388C006A-F64A-294F-9DB3-47AD0AC5C833}" dt="2021-08-13T21:13:07.979" v="7" actId="20577"/>
        <pc:sldMkLst>
          <pc:docMk/>
          <pc:sldMk cId="1983955975" sldId="259"/>
        </pc:sldMkLst>
        <pc:spChg chg="mod">
          <ac:chgData name="Marco Roberto Delgado Cortés" userId="eb3dbd4a-19d5-49b2-86b8-8843bf5da448" providerId="ADAL" clId="{388C006A-F64A-294F-9DB3-47AD0AC5C833}" dt="2021-08-13T21:13:07.979" v="7" actId="20577"/>
          <ac:spMkLst>
            <pc:docMk/>
            <pc:sldMk cId="1983955975" sldId="259"/>
            <ac:spMk id="7" creationId="{A6E783E9-7042-6346-BD18-D82E78C575E3}"/>
          </ac:spMkLst>
        </pc:spChg>
      </pc:sldChg>
      <pc:sldChg chg="addSp modSp">
        <pc:chgData name="Marco Roberto Delgado Cortés" userId="eb3dbd4a-19d5-49b2-86b8-8843bf5da448" providerId="ADAL" clId="{388C006A-F64A-294F-9DB3-47AD0AC5C833}" dt="2021-08-13T21:13:47.327" v="11"/>
        <pc:sldMkLst>
          <pc:docMk/>
          <pc:sldMk cId="3598471431" sldId="260"/>
        </pc:sldMkLst>
        <pc:spChg chg="add mod">
          <ac:chgData name="Marco Roberto Delgado Cortés" userId="eb3dbd4a-19d5-49b2-86b8-8843bf5da448" providerId="ADAL" clId="{388C006A-F64A-294F-9DB3-47AD0AC5C833}" dt="2021-08-13T21:13:47.327" v="11"/>
          <ac:spMkLst>
            <pc:docMk/>
            <pc:sldMk cId="3598471431" sldId="260"/>
            <ac:spMk id="9" creationId="{2966CFAB-3C83-AE41-84E2-72ECE78695DA}"/>
          </ac:spMkLst>
        </pc:spChg>
      </pc:sldChg>
      <pc:sldChg chg="addSp modSp">
        <pc:chgData name="Marco Roberto Delgado Cortés" userId="eb3dbd4a-19d5-49b2-86b8-8843bf5da448" providerId="ADAL" clId="{388C006A-F64A-294F-9DB3-47AD0AC5C833}" dt="2021-08-13T21:13:49.779" v="12"/>
        <pc:sldMkLst>
          <pc:docMk/>
          <pc:sldMk cId="1762124463" sldId="261"/>
        </pc:sldMkLst>
        <pc:spChg chg="add mod">
          <ac:chgData name="Marco Roberto Delgado Cortés" userId="eb3dbd4a-19d5-49b2-86b8-8843bf5da448" providerId="ADAL" clId="{388C006A-F64A-294F-9DB3-47AD0AC5C833}" dt="2021-08-13T21:13:49.779" v="12"/>
          <ac:spMkLst>
            <pc:docMk/>
            <pc:sldMk cId="1762124463" sldId="261"/>
            <ac:spMk id="7" creationId="{4BBBDA00-75F5-2446-877F-2F5BF9C49FEF}"/>
          </ac:spMkLst>
        </pc:spChg>
      </pc:sldChg>
    </pc:docChg>
  </pc:docChgLst>
  <pc:docChgLst>
    <pc:chgData name="Marco Roberto Delgado Cortés" userId="eb3dbd4a-19d5-49b2-86b8-8843bf5da448" providerId="ADAL" clId="{1966525D-4E96-F646-B4FD-C94914A21BC2}"/>
    <pc:docChg chg="modSld">
      <pc:chgData name="Marco Roberto Delgado Cortés" userId="eb3dbd4a-19d5-49b2-86b8-8843bf5da448" providerId="ADAL" clId="{1966525D-4E96-F646-B4FD-C94914A21BC2}" dt="2021-08-13T20:42:28.172" v="132" actId="1038"/>
      <pc:docMkLst>
        <pc:docMk/>
      </pc:docMkLst>
      <pc:sldChg chg="modSp mod">
        <pc:chgData name="Marco Roberto Delgado Cortés" userId="eb3dbd4a-19d5-49b2-86b8-8843bf5da448" providerId="ADAL" clId="{1966525D-4E96-F646-B4FD-C94914A21BC2}" dt="2021-08-13T20:41:37.580" v="17" actId="1038"/>
        <pc:sldMkLst>
          <pc:docMk/>
          <pc:sldMk cId="1585980948" sldId="256"/>
        </pc:sldMkLst>
        <pc:spChg chg="mod">
          <ac:chgData name="Marco Roberto Delgado Cortés" userId="eb3dbd4a-19d5-49b2-86b8-8843bf5da448" providerId="ADAL" clId="{1966525D-4E96-F646-B4FD-C94914A21BC2}" dt="2021-08-13T20:41:37.580" v="17" actId="1038"/>
          <ac:spMkLst>
            <pc:docMk/>
            <pc:sldMk cId="1585980948" sldId="256"/>
            <ac:spMk id="6" creationId="{0D6B7995-9FAB-864E-9C97-0665C56B33DF}"/>
          </ac:spMkLst>
        </pc:spChg>
      </pc:sldChg>
      <pc:sldChg chg="modSp mod">
        <pc:chgData name="Marco Roberto Delgado Cortés" userId="eb3dbd4a-19d5-49b2-86b8-8843bf5da448" providerId="ADAL" clId="{1966525D-4E96-F646-B4FD-C94914A21BC2}" dt="2021-08-13T20:42:02.328" v="78" actId="1038"/>
        <pc:sldMkLst>
          <pc:docMk/>
          <pc:sldMk cId="624115671" sldId="258"/>
        </pc:sldMkLst>
        <pc:spChg chg="mod">
          <ac:chgData name="Marco Roberto Delgado Cortés" userId="eb3dbd4a-19d5-49b2-86b8-8843bf5da448" providerId="ADAL" clId="{1966525D-4E96-F646-B4FD-C94914A21BC2}" dt="2021-08-13T20:42:02.328" v="78" actId="1038"/>
          <ac:spMkLst>
            <pc:docMk/>
            <pc:sldMk cId="624115671" sldId="258"/>
            <ac:spMk id="4" creationId="{9CC2A799-7EFB-0F4D-A375-A69B9A85E82E}"/>
          </ac:spMkLst>
        </pc:spChg>
      </pc:sldChg>
      <pc:sldChg chg="modSp mod">
        <pc:chgData name="Marco Roberto Delgado Cortés" userId="eb3dbd4a-19d5-49b2-86b8-8843bf5da448" providerId="ADAL" clId="{1966525D-4E96-F646-B4FD-C94914A21BC2}" dt="2021-08-13T20:41:51.748" v="53" actId="1037"/>
        <pc:sldMkLst>
          <pc:docMk/>
          <pc:sldMk cId="1983955975" sldId="259"/>
        </pc:sldMkLst>
        <pc:spChg chg="mod">
          <ac:chgData name="Marco Roberto Delgado Cortés" userId="eb3dbd4a-19d5-49b2-86b8-8843bf5da448" providerId="ADAL" clId="{1966525D-4E96-F646-B4FD-C94914A21BC2}" dt="2021-08-13T20:41:51.748" v="53" actId="1037"/>
          <ac:spMkLst>
            <pc:docMk/>
            <pc:sldMk cId="1983955975" sldId="259"/>
            <ac:spMk id="4" creationId="{5C98D88B-2C45-4B4C-A64A-3BB62C20A8AA}"/>
          </ac:spMkLst>
        </pc:spChg>
      </pc:sldChg>
      <pc:sldChg chg="modSp mod">
        <pc:chgData name="Marco Roberto Delgado Cortés" userId="eb3dbd4a-19d5-49b2-86b8-8843bf5da448" providerId="ADAL" clId="{1966525D-4E96-F646-B4FD-C94914A21BC2}" dt="2021-08-13T20:42:10.614" v="100" actId="1038"/>
        <pc:sldMkLst>
          <pc:docMk/>
          <pc:sldMk cId="3598471431" sldId="260"/>
        </pc:sldMkLst>
        <pc:spChg chg="mod">
          <ac:chgData name="Marco Roberto Delgado Cortés" userId="eb3dbd4a-19d5-49b2-86b8-8843bf5da448" providerId="ADAL" clId="{1966525D-4E96-F646-B4FD-C94914A21BC2}" dt="2021-08-13T20:42:10.614" v="100" actId="1038"/>
          <ac:spMkLst>
            <pc:docMk/>
            <pc:sldMk cId="3598471431" sldId="260"/>
            <ac:spMk id="12" creationId="{AE8E1CFF-1470-454A-8095-C02AFE656D4E}"/>
          </ac:spMkLst>
        </pc:spChg>
      </pc:sldChg>
      <pc:sldChg chg="modSp mod">
        <pc:chgData name="Marco Roberto Delgado Cortés" userId="eb3dbd4a-19d5-49b2-86b8-8843bf5da448" providerId="ADAL" clId="{1966525D-4E96-F646-B4FD-C94914A21BC2}" dt="2021-08-13T20:42:28.172" v="132" actId="1038"/>
        <pc:sldMkLst>
          <pc:docMk/>
          <pc:sldMk cId="1762124463" sldId="261"/>
        </pc:sldMkLst>
        <pc:spChg chg="mod">
          <ac:chgData name="Marco Roberto Delgado Cortés" userId="eb3dbd4a-19d5-49b2-86b8-8843bf5da448" providerId="ADAL" clId="{1966525D-4E96-F646-B4FD-C94914A21BC2}" dt="2021-08-13T20:42:24.801" v="127" actId="1038"/>
          <ac:spMkLst>
            <pc:docMk/>
            <pc:sldMk cId="1762124463" sldId="261"/>
            <ac:spMk id="6" creationId="{5F27B09E-7FF0-F54B-8768-0EB413146AE6}"/>
          </ac:spMkLst>
        </pc:spChg>
        <pc:spChg chg="mod">
          <ac:chgData name="Marco Roberto Delgado Cortés" userId="eb3dbd4a-19d5-49b2-86b8-8843bf5da448" providerId="ADAL" clId="{1966525D-4E96-F646-B4FD-C94914A21BC2}" dt="2021-08-13T20:42:28.172" v="132" actId="1038"/>
          <ac:spMkLst>
            <pc:docMk/>
            <pc:sldMk cId="1762124463" sldId="261"/>
            <ac:spMk id="8" creationId="{3E3B76CB-6EF4-5545-9D28-BE881377EEF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8A89A-BBF2-0349-8274-85EBDFFCE19B}" type="datetimeFigureOut">
              <a:rPr lang="es-ES_tradnl" smtClean="0"/>
              <a:t>13/8/21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CC2EC-434F-324A-8F70-060145766C0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2839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AF7D-37FA-CD44-AB7C-D302624AD0E4}" type="datetime1">
              <a:rPr lang="es-MX" smtClean="0"/>
              <a:t>13/08/21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WLC18-#####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6184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4F9E-D340-F342-A382-755FC74E6883}" type="datetime1">
              <a:rPr lang="es-MX" smtClean="0"/>
              <a:t>13/08/21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WLC18-#####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039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6F6B-45A4-0343-B869-9FBE4DA75305}" type="datetime1">
              <a:rPr lang="es-MX" smtClean="0"/>
              <a:t>13/08/21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WLC18-#####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983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667C-13DE-2445-AE97-5977101E1836}" type="datetime1">
              <a:rPr lang="es-MX" smtClean="0"/>
              <a:t>13/08/21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WLC18-#####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807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E6C9-1451-F545-BEAA-6392287E9405}" type="datetime1">
              <a:rPr lang="es-MX" smtClean="0"/>
              <a:t>13/08/21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WLC18-#####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060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1E56-316C-D840-B135-87C61EE400B4}" type="datetime1">
              <a:rPr lang="es-MX" smtClean="0"/>
              <a:t>13/08/21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WLC18-#####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388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C25B-E1D9-624C-B4A2-6E66B60DA2F0}" type="datetime1">
              <a:rPr lang="es-MX" smtClean="0"/>
              <a:t>13/08/21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WLC18-#####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269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FEE-8C99-2844-B1D1-9521E60E8623}" type="datetime1">
              <a:rPr lang="es-MX" smtClean="0"/>
              <a:t>13/08/21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WLC18-#####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855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D89D-CB4F-B44A-8D8D-DA0A9A328E2F}" type="datetime1">
              <a:rPr lang="es-MX" smtClean="0"/>
              <a:t>13/08/21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WLC18-#####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044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5250-52A1-8B43-AAEB-BEDF1B103E5C}" type="datetime1">
              <a:rPr lang="es-MX" smtClean="0"/>
              <a:t>13/08/21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WLC18-#####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936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F20E-BA94-6142-9C02-D07F5EADC759}" type="datetime1">
              <a:rPr lang="es-MX" smtClean="0"/>
              <a:t>13/08/21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WLC18-#####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426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F597B-80AD-8E44-9FD6-299ED464C02D}" type="datetime1">
              <a:rPr lang="es-MX" smtClean="0"/>
              <a:t>13/08/21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/>
              <a:t>WLC18-#####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4A882-44A1-1C43-9E44-84D9DDE2E9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282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696E554-98A6-1E48-94B8-03EC1C2E6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3232162"/>
            <a:ext cx="3086100" cy="273844"/>
          </a:xfrm>
        </p:spPr>
        <p:txBody>
          <a:bodyPr/>
          <a:lstStyle/>
          <a:p>
            <a:r>
              <a:rPr lang="es-ES_tradnl" sz="1400" dirty="0">
                <a:solidFill>
                  <a:schemeClr val="tx1"/>
                </a:solidFill>
              </a:rPr>
              <a:t>WLC18-#####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CBBDEE-FB8D-9D4F-B77B-8DE1456F1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1</a:t>
            </a:fld>
            <a:endParaRPr lang="es-ES_tradnl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F3510A-CF93-144D-A9BF-482461D2BDDB}"/>
              </a:ext>
            </a:extLst>
          </p:cNvPr>
          <p:cNvSpPr txBox="1">
            <a:spLocks/>
          </p:cNvSpPr>
          <p:nvPr/>
        </p:nvSpPr>
        <p:spPr>
          <a:xfrm>
            <a:off x="-1" y="2086591"/>
            <a:ext cx="9144000" cy="1118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600" dirty="0">
                <a:latin typeface="Arial" panose="020B0604020202020204" pitchFamily="34" charset="0"/>
              </a:rPr>
              <a:t>Título </a:t>
            </a:r>
            <a:r>
              <a:rPr lang="es-ES_tradnl" sz="2400" dirty="0">
                <a:latin typeface="Arial" panose="020B0604020202020204" pitchFamily="34" charset="0"/>
              </a:rPr>
              <a:t>(Fuente Arial)</a:t>
            </a: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22F0283-69F8-CA4B-A9C3-F40AF0ECE2CF}"/>
              </a:ext>
            </a:extLst>
          </p:cNvPr>
          <p:cNvSpPr/>
          <p:nvPr/>
        </p:nvSpPr>
        <p:spPr>
          <a:xfrm>
            <a:off x="923545" y="3532694"/>
            <a:ext cx="6947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latin typeface="Arial" panose="020B0604020202020204" pitchFamily="34" charset="0"/>
              </a:rPr>
              <a:t>Presentador</a:t>
            </a:r>
            <a:r>
              <a:rPr lang="en-US" sz="1600" dirty="0">
                <a:latin typeface="Arial" panose="020B0604020202020204" pitchFamily="34" charset="0"/>
              </a:rPr>
              <a:t>, Autor, Co-</a:t>
            </a:r>
            <a:r>
              <a:rPr lang="en-US" sz="1600" dirty="0" err="1">
                <a:latin typeface="Arial" panose="020B0604020202020204" pitchFamily="34" charset="0"/>
              </a:rPr>
              <a:t>Autores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s-ES_tradnl" sz="1600" dirty="0">
                <a:latin typeface="Arial" panose="020B0604020202020204" pitchFamily="34" charset="0"/>
              </a:rPr>
              <a:t>(Fuente Arial)</a:t>
            </a:r>
          </a:p>
        </p:txBody>
      </p:sp>
    </p:spTree>
    <p:extLst>
      <p:ext uri="{BB962C8B-B14F-4D97-AF65-F5344CB8AC3E}">
        <p14:creationId xmlns:p14="http://schemas.microsoft.com/office/powerpoint/2010/main" val="261343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0D6B7995-9FAB-864E-9C97-0665C56B33DF}"/>
              </a:ext>
            </a:extLst>
          </p:cNvPr>
          <p:cNvSpPr txBox="1">
            <a:spLocks/>
          </p:cNvSpPr>
          <p:nvPr/>
        </p:nvSpPr>
        <p:spPr>
          <a:xfrm>
            <a:off x="1392496" y="259193"/>
            <a:ext cx="6203622" cy="100584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latin typeface="Arial" panose="020B0604020202020204" pitchFamily="34" charset="0"/>
              </a:rPr>
              <a:t>Ejemplo</a:t>
            </a:r>
            <a:r>
              <a:rPr lang="en-US" sz="3600" dirty="0">
                <a:latin typeface="Arial" panose="020B0604020202020204" pitchFamily="34" charset="0"/>
              </a:rPr>
              <a:t> con una sola </a:t>
            </a:r>
            <a:r>
              <a:rPr lang="en-US" sz="3600" dirty="0" err="1">
                <a:latin typeface="Arial" panose="020B0604020202020204" pitchFamily="34" charset="0"/>
              </a:rPr>
              <a:t>columna</a:t>
            </a:r>
            <a:r>
              <a:rPr lang="en-US" sz="3600" dirty="0">
                <a:latin typeface="Arial" panose="020B0604020202020204" pitchFamily="34" charset="0"/>
              </a:rPr>
              <a:t> (Sin imagen) 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5F2AC3F-AD50-604E-80D3-38F79174D15D}"/>
              </a:ext>
            </a:extLst>
          </p:cNvPr>
          <p:cNvSpPr txBox="1">
            <a:spLocks/>
          </p:cNvSpPr>
          <p:nvPr/>
        </p:nvSpPr>
        <p:spPr>
          <a:xfrm>
            <a:off x="1026736" y="1458326"/>
            <a:ext cx="7891020" cy="279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latin typeface="Arial" panose="020B0604020202020204" pitchFamily="34" charset="0"/>
              </a:rPr>
              <a:t>Lorem ipsum dolor sit </a:t>
            </a:r>
            <a:r>
              <a:rPr lang="en-US" sz="2000" dirty="0" err="1">
                <a:latin typeface="Arial" panose="020B0604020202020204" pitchFamily="34" charset="0"/>
              </a:rPr>
              <a:t>amet</a:t>
            </a:r>
            <a:endParaRPr lang="en-US" sz="2000" dirty="0">
              <a:latin typeface="Arial" panose="020B0604020202020204" pitchFamily="34" charset="0"/>
            </a:endParaRPr>
          </a:p>
          <a:p>
            <a:pPr algn="l"/>
            <a:r>
              <a:rPr lang="en-US" sz="2000" dirty="0" err="1">
                <a:latin typeface="Arial" panose="020B0604020202020204" pitchFamily="34" charset="0"/>
              </a:rPr>
              <a:t>consectetur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adipiscing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elit</a:t>
            </a:r>
            <a:endParaRPr lang="en-US" sz="2000" dirty="0">
              <a:latin typeface="Arial" panose="020B0604020202020204" pitchFamily="34" charset="0"/>
            </a:endParaRPr>
          </a:p>
          <a:p>
            <a:pPr algn="l"/>
            <a:r>
              <a:rPr lang="en-US" sz="2000" dirty="0">
                <a:latin typeface="Arial" panose="020B0604020202020204" pitchFamily="34" charset="0"/>
              </a:rPr>
              <a:t>sed do </a:t>
            </a:r>
            <a:r>
              <a:rPr lang="en-US" sz="2000" dirty="0" err="1">
                <a:latin typeface="Arial" panose="020B0604020202020204" pitchFamily="34" charset="0"/>
              </a:rPr>
              <a:t>eiusmod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tempor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incididunt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en-US" sz="2000" dirty="0" err="1">
                <a:latin typeface="Arial" panose="020B0604020202020204" pitchFamily="34" charset="0"/>
              </a:rPr>
              <a:t>ut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labore</a:t>
            </a:r>
            <a:r>
              <a:rPr lang="en-US" sz="2000" dirty="0">
                <a:latin typeface="Arial" panose="020B0604020202020204" pitchFamily="34" charset="0"/>
              </a:rPr>
              <a:t> et dolore magna </a:t>
            </a:r>
            <a:r>
              <a:rPr lang="en-US" sz="2000" dirty="0" err="1">
                <a:latin typeface="Arial" panose="020B0604020202020204" pitchFamily="34" charset="0"/>
              </a:rPr>
              <a:t>aliqua</a:t>
            </a:r>
            <a:endParaRPr lang="en-US" sz="2000" dirty="0">
              <a:latin typeface="Arial" panose="020B0604020202020204" pitchFamily="34" charset="0"/>
            </a:endParaRPr>
          </a:p>
          <a:p>
            <a:pPr algn="l"/>
            <a:r>
              <a:rPr lang="en-US" sz="2000" dirty="0">
                <a:latin typeface="Arial" panose="020B0604020202020204" pitchFamily="34" charset="0"/>
              </a:rPr>
              <a:t>Ut </a:t>
            </a:r>
            <a:r>
              <a:rPr lang="en-US" sz="2000" dirty="0" err="1">
                <a:latin typeface="Arial" panose="020B0604020202020204" pitchFamily="34" charset="0"/>
              </a:rPr>
              <a:t>enim</a:t>
            </a:r>
            <a:r>
              <a:rPr lang="en-US" sz="2000" dirty="0">
                <a:latin typeface="Arial" panose="020B0604020202020204" pitchFamily="34" charset="0"/>
              </a:rPr>
              <a:t> ad minim </a:t>
            </a:r>
            <a:r>
              <a:rPr lang="en-US" sz="2000" dirty="0" err="1">
                <a:latin typeface="Arial" panose="020B0604020202020204" pitchFamily="34" charset="0"/>
              </a:rPr>
              <a:t>veniam</a:t>
            </a:r>
            <a:endParaRPr lang="en-US" sz="2000" dirty="0">
              <a:latin typeface="Arial" panose="020B0604020202020204" pitchFamily="34" charset="0"/>
            </a:endParaRPr>
          </a:p>
          <a:p>
            <a:pPr algn="l"/>
            <a:r>
              <a:rPr lang="en-US" sz="2000" dirty="0" err="1">
                <a:latin typeface="Arial" panose="020B0604020202020204" pitchFamily="34" charset="0"/>
              </a:rPr>
              <a:t>quis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nostrud</a:t>
            </a:r>
            <a:r>
              <a:rPr lang="en-US" sz="2000" dirty="0">
                <a:latin typeface="Arial" panose="020B0604020202020204" pitchFamily="34" charset="0"/>
              </a:rPr>
              <a:t> exercitation </a:t>
            </a:r>
            <a:r>
              <a:rPr lang="en-US" sz="2000" dirty="0" err="1">
                <a:latin typeface="Arial" panose="020B0604020202020204" pitchFamily="34" charset="0"/>
              </a:rPr>
              <a:t>ullamco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en-US" sz="2000" dirty="0" err="1">
                <a:latin typeface="Arial" panose="020B0604020202020204" pitchFamily="34" charset="0"/>
              </a:rPr>
              <a:t>laboris</a:t>
            </a:r>
            <a:r>
              <a:rPr lang="en-US" sz="2000" dirty="0">
                <a:latin typeface="Arial" panose="020B0604020202020204" pitchFamily="34" charset="0"/>
              </a:rPr>
              <a:t> nisi </a:t>
            </a:r>
            <a:r>
              <a:rPr lang="en-US" sz="2000" dirty="0" err="1">
                <a:latin typeface="Arial" panose="020B0604020202020204" pitchFamily="34" charset="0"/>
              </a:rPr>
              <a:t>ut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aliquip</a:t>
            </a:r>
            <a:r>
              <a:rPr lang="en-US" sz="2000" dirty="0">
                <a:latin typeface="Arial" panose="020B0604020202020204" pitchFamily="34" charset="0"/>
              </a:rPr>
              <a:t> ex </a:t>
            </a:r>
            <a:r>
              <a:rPr lang="en-US" sz="2000" dirty="0" err="1">
                <a:latin typeface="Arial" panose="020B0604020202020204" pitchFamily="34" charset="0"/>
              </a:rPr>
              <a:t>ea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commodo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consequat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8" name="Date Placeholder 13">
            <a:extLst>
              <a:ext uri="{FF2B5EF4-FFF2-40B4-BE49-F238E27FC236}">
                <a16:creationId xmlns:a16="http://schemas.microsoft.com/office/drawing/2014/main" id="{1893F432-046F-904D-9E9C-D2E391235479}"/>
              </a:ext>
            </a:extLst>
          </p:cNvPr>
          <p:cNvSpPr txBox="1">
            <a:spLocks/>
          </p:cNvSpPr>
          <p:nvPr/>
        </p:nvSpPr>
        <p:spPr>
          <a:xfrm>
            <a:off x="385713" y="470109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Referencias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:</a:t>
            </a: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BDAA830B-539C-DF45-858C-43C9D2751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WLC18-#####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96DF0CBD-6A85-3A4C-A35E-DDAEE9B3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2</a:t>
            </a:fld>
            <a:endParaRPr lang="es-ES_tradn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5098A5B-7B71-D94B-B6C7-0DEDE06FF681}"/>
              </a:ext>
            </a:extLst>
          </p:cNvPr>
          <p:cNvSpPr/>
          <p:nvPr/>
        </p:nvSpPr>
        <p:spPr>
          <a:xfrm>
            <a:off x="-282805" y="4272514"/>
            <a:ext cx="9709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</a:rPr>
              <a:t>*Por favor use en su presentación Fuente Arial*</a:t>
            </a:r>
            <a:endParaRPr lang="es-ES_tradnl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980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5C98D88B-2C45-4B4C-A64A-3BB62C20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561" y="203855"/>
            <a:ext cx="6907837" cy="697955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</a:rPr>
              <a:t>Ejemplo</a:t>
            </a:r>
            <a:r>
              <a:rPr lang="en-US" sz="3200" dirty="0">
                <a:latin typeface="Arial" panose="020B0604020202020204" pitchFamily="34" charset="0"/>
              </a:rPr>
              <a:t> con dos </a:t>
            </a:r>
            <a:r>
              <a:rPr lang="en-US" sz="3200" dirty="0" err="1">
                <a:latin typeface="Arial" panose="020B0604020202020204" pitchFamily="34" charset="0"/>
              </a:rPr>
              <a:t>columnas</a:t>
            </a:r>
            <a:endParaRPr lang="en-US" sz="3200" dirty="0">
              <a:latin typeface="Arial" panose="020B0604020202020204" pitchFamily="34" charset="0"/>
            </a:endParaRP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1592AB21-5602-6948-8411-6A30BA434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326352"/>
            <a:ext cx="3403862" cy="3019405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</a:rPr>
              <a:t>Lorem ipsum dolor sit </a:t>
            </a:r>
            <a:r>
              <a:rPr lang="en-US" sz="1800" dirty="0" err="1">
                <a:latin typeface="Arial" panose="020B0604020202020204" pitchFamily="34" charset="0"/>
              </a:rPr>
              <a:t>amet</a:t>
            </a:r>
            <a:endParaRPr lang="en-US" sz="1800" dirty="0">
              <a:latin typeface="Arial" panose="020B0604020202020204" pitchFamily="34" charset="0"/>
            </a:endParaRPr>
          </a:p>
          <a:p>
            <a:r>
              <a:rPr lang="en-US" sz="1800" dirty="0" err="1">
                <a:latin typeface="Arial" panose="020B0604020202020204" pitchFamily="34" charset="0"/>
              </a:rPr>
              <a:t>consectetur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adipiscing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elit</a:t>
            </a:r>
            <a:endParaRPr lang="en-US" sz="1800" dirty="0">
              <a:latin typeface="Arial" panose="020B0604020202020204" pitchFamily="34" charset="0"/>
            </a:endParaRPr>
          </a:p>
          <a:p>
            <a:r>
              <a:rPr lang="en-US" sz="1800" dirty="0" err="1">
                <a:latin typeface="Arial" panose="020B0604020202020204" pitchFamily="34" charset="0"/>
              </a:rPr>
              <a:t>sed</a:t>
            </a:r>
            <a:r>
              <a:rPr lang="en-US" sz="1800" dirty="0">
                <a:latin typeface="Arial" panose="020B0604020202020204" pitchFamily="34" charset="0"/>
              </a:rPr>
              <a:t> do </a:t>
            </a:r>
            <a:r>
              <a:rPr lang="en-US" sz="1800" dirty="0" err="1">
                <a:latin typeface="Arial" panose="020B0604020202020204" pitchFamily="34" charset="0"/>
              </a:rPr>
              <a:t>eiusmod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tempor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incididunt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</a:p>
          <a:p>
            <a:r>
              <a:rPr lang="en-US" sz="1800" dirty="0" err="1">
                <a:latin typeface="Arial" panose="020B0604020202020204" pitchFamily="34" charset="0"/>
              </a:rPr>
              <a:t>ut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labore</a:t>
            </a:r>
            <a:r>
              <a:rPr lang="en-US" sz="1800" dirty="0">
                <a:latin typeface="Arial" panose="020B0604020202020204" pitchFamily="34" charset="0"/>
              </a:rPr>
              <a:t> et </a:t>
            </a:r>
            <a:r>
              <a:rPr lang="en-US" sz="1800" dirty="0" err="1">
                <a:latin typeface="Arial" panose="020B0604020202020204" pitchFamily="34" charset="0"/>
              </a:rPr>
              <a:t>dolore</a:t>
            </a:r>
            <a:r>
              <a:rPr lang="en-US" sz="1800" dirty="0">
                <a:latin typeface="Arial" panose="020B0604020202020204" pitchFamily="34" charset="0"/>
              </a:rPr>
              <a:t> magna </a:t>
            </a:r>
            <a:r>
              <a:rPr lang="en-US" sz="1800" dirty="0" err="1">
                <a:latin typeface="Arial" panose="020B0604020202020204" pitchFamily="34" charset="0"/>
              </a:rPr>
              <a:t>aliqua</a:t>
            </a:r>
            <a:endParaRPr lang="en-US" sz="1800" dirty="0">
              <a:latin typeface="Arial" panose="020B0604020202020204" pitchFamily="34" charset="0"/>
            </a:endParaRPr>
          </a:p>
          <a:p>
            <a:r>
              <a:rPr lang="en-US" sz="1800" dirty="0" err="1">
                <a:latin typeface="Arial" panose="020B0604020202020204" pitchFamily="34" charset="0"/>
              </a:rPr>
              <a:t>Ut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enim</a:t>
            </a:r>
            <a:r>
              <a:rPr lang="en-US" sz="1800" dirty="0">
                <a:latin typeface="Arial" panose="020B0604020202020204" pitchFamily="34" charset="0"/>
              </a:rPr>
              <a:t> ad minim </a:t>
            </a:r>
            <a:r>
              <a:rPr lang="en-US" sz="1800" dirty="0" err="1">
                <a:latin typeface="Arial" panose="020B0604020202020204" pitchFamily="34" charset="0"/>
              </a:rPr>
              <a:t>veniam</a:t>
            </a: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4F446AC4-CAC6-2D4A-BC68-DDB0A235E58D}"/>
              </a:ext>
            </a:extLst>
          </p:cNvPr>
          <p:cNvSpPr txBox="1">
            <a:spLocks/>
          </p:cNvSpPr>
          <p:nvPr/>
        </p:nvSpPr>
        <p:spPr>
          <a:xfrm>
            <a:off x="4901940" y="1326351"/>
            <a:ext cx="3403862" cy="301940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rial" panose="020B0604020202020204" pitchFamily="34" charset="0"/>
              </a:rPr>
              <a:t>Lorem ipsum dolor sit </a:t>
            </a:r>
            <a:r>
              <a:rPr lang="en-US" sz="1800" dirty="0" err="1">
                <a:latin typeface="Arial" panose="020B0604020202020204" pitchFamily="34" charset="0"/>
              </a:rPr>
              <a:t>amet</a:t>
            </a:r>
            <a:endParaRPr lang="en-US" sz="1800" dirty="0">
              <a:latin typeface="Arial" panose="020B0604020202020204" pitchFamily="34" charset="0"/>
            </a:endParaRPr>
          </a:p>
          <a:p>
            <a:r>
              <a:rPr lang="en-US" sz="1800" dirty="0" err="1">
                <a:latin typeface="Arial" panose="020B0604020202020204" pitchFamily="34" charset="0"/>
              </a:rPr>
              <a:t>consectetur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adipiscing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elit</a:t>
            </a:r>
            <a:endParaRPr lang="en-US" sz="1800" dirty="0">
              <a:latin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</a:rPr>
              <a:t>sed do </a:t>
            </a:r>
            <a:r>
              <a:rPr lang="en-US" sz="1800" dirty="0" err="1">
                <a:latin typeface="Arial" panose="020B0604020202020204" pitchFamily="34" charset="0"/>
              </a:rPr>
              <a:t>eiusmod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tempor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incididunt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</a:p>
          <a:p>
            <a:r>
              <a:rPr lang="en-US" sz="1800" dirty="0" err="1">
                <a:latin typeface="Arial" panose="020B0604020202020204" pitchFamily="34" charset="0"/>
              </a:rPr>
              <a:t>ut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labore</a:t>
            </a:r>
            <a:r>
              <a:rPr lang="en-US" sz="1800" dirty="0">
                <a:latin typeface="Arial" panose="020B0604020202020204" pitchFamily="34" charset="0"/>
              </a:rPr>
              <a:t> et dolore magna </a:t>
            </a:r>
            <a:r>
              <a:rPr lang="en-US" sz="1800" dirty="0" err="1">
                <a:latin typeface="Arial" panose="020B0604020202020204" pitchFamily="34" charset="0"/>
              </a:rPr>
              <a:t>aliqua</a:t>
            </a:r>
            <a:endParaRPr lang="en-US" sz="1800" dirty="0">
              <a:latin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</a:rPr>
              <a:t>Ut </a:t>
            </a:r>
            <a:r>
              <a:rPr lang="en-US" sz="1800" dirty="0" err="1">
                <a:latin typeface="Arial" panose="020B0604020202020204" pitchFamily="34" charset="0"/>
              </a:rPr>
              <a:t>enim</a:t>
            </a:r>
            <a:r>
              <a:rPr lang="en-US" sz="1800" dirty="0">
                <a:latin typeface="Arial" panose="020B0604020202020204" pitchFamily="34" charset="0"/>
              </a:rPr>
              <a:t> ad minim </a:t>
            </a:r>
            <a:r>
              <a:rPr lang="en-US" sz="1800" dirty="0" err="1">
                <a:latin typeface="Arial" panose="020B0604020202020204" pitchFamily="34" charset="0"/>
              </a:rPr>
              <a:t>veniam</a:t>
            </a:r>
            <a:endParaRPr lang="en-US" sz="1800" dirty="0">
              <a:latin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A6E783E9-7042-6346-BD18-D82E78C575E3}"/>
              </a:ext>
            </a:extLst>
          </p:cNvPr>
          <p:cNvSpPr txBox="1">
            <a:spLocks/>
          </p:cNvSpPr>
          <p:nvPr/>
        </p:nvSpPr>
        <p:spPr>
          <a:xfrm>
            <a:off x="385713" y="470109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Referencias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:</a:t>
            </a: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07421BFF-24AA-1843-A6F5-25B52B982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WLC18-#####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38F72A63-830E-BF40-898E-0988A521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3</a:t>
            </a:fld>
            <a:endParaRPr lang="es-ES_tradnl"/>
          </a:p>
        </p:txBody>
      </p:sp>
      <p:sp>
        <p:nvSpPr>
          <p:cNvPr id="11" name="Rectángulo 8">
            <a:extLst>
              <a:ext uri="{FF2B5EF4-FFF2-40B4-BE49-F238E27FC236}">
                <a16:creationId xmlns:a16="http://schemas.microsoft.com/office/drawing/2014/main" id="{D15EF1EA-6257-B34C-859C-13ABDE4668DB}"/>
              </a:ext>
            </a:extLst>
          </p:cNvPr>
          <p:cNvSpPr/>
          <p:nvPr/>
        </p:nvSpPr>
        <p:spPr>
          <a:xfrm>
            <a:off x="-282805" y="4272514"/>
            <a:ext cx="9709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</a:rPr>
              <a:t>*Por favor use en su presentación Fuente Arial*</a:t>
            </a:r>
            <a:endParaRPr lang="es-ES_tradnl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5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C2A799-7EFB-0F4D-A375-A69B9A85E82E}"/>
              </a:ext>
            </a:extLst>
          </p:cNvPr>
          <p:cNvSpPr txBox="1">
            <a:spLocks/>
          </p:cNvSpPr>
          <p:nvPr/>
        </p:nvSpPr>
        <p:spPr>
          <a:xfrm>
            <a:off x="1329054" y="21449"/>
            <a:ext cx="6203622" cy="10058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latin typeface="Arial" panose="020B0604020202020204" pitchFamily="34" charset="0"/>
              </a:rPr>
              <a:t>Ejemplo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Texto</a:t>
            </a:r>
            <a:r>
              <a:rPr lang="en-US" sz="3600" dirty="0">
                <a:latin typeface="Arial" panose="020B0604020202020204" pitchFamily="34" charset="0"/>
              </a:rPr>
              <a:t> con Imagen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89AF7C-C99F-924F-BC43-865DC8960D68}"/>
              </a:ext>
            </a:extLst>
          </p:cNvPr>
          <p:cNvSpPr txBox="1">
            <a:spLocks/>
          </p:cNvSpPr>
          <p:nvPr/>
        </p:nvSpPr>
        <p:spPr>
          <a:xfrm>
            <a:off x="451702" y="1496033"/>
            <a:ext cx="4676479" cy="27931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latin typeface="Arial" panose="020B0604020202020204" pitchFamily="34" charset="0"/>
              </a:rPr>
              <a:t>Lorem ipsum dolor sit </a:t>
            </a:r>
            <a:r>
              <a:rPr lang="en-US" sz="2000" dirty="0" err="1">
                <a:latin typeface="Arial" panose="020B0604020202020204" pitchFamily="34" charset="0"/>
              </a:rPr>
              <a:t>amet</a:t>
            </a:r>
            <a:endParaRPr lang="en-US" sz="2000" dirty="0">
              <a:latin typeface="Arial" panose="020B0604020202020204" pitchFamily="34" charset="0"/>
            </a:endParaRPr>
          </a:p>
          <a:p>
            <a:pPr algn="l"/>
            <a:r>
              <a:rPr lang="en-US" sz="2000" dirty="0" err="1">
                <a:latin typeface="Arial" panose="020B0604020202020204" pitchFamily="34" charset="0"/>
              </a:rPr>
              <a:t>consectetur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adipiscing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elit</a:t>
            </a:r>
            <a:endParaRPr lang="en-US" sz="2000" dirty="0">
              <a:latin typeface="Arial" panose="020B0604020202020204" pitchFamily="34" charset="0"/>
            </a:endParaRPr>
          </a:p>
          <a:p>
            <a:pPr algn="l"/>
            <a:r>
              <a:rPr lang="en-US" sz="2000" dirty="0">
                <a:latin typeface="Arial" panose="020B0604020202020204" pitchFamily="34" charset="0"/>
              </a:rPr>
              <a:t>sed do </a:t>
            </a:r>
            <a:r>
              <a:rPr lang="en-US" sz="2000" dirty="0" err="1">
                <a:latin typeface="Arial" panose="020B0604020202020204" pitchFamily="34" charset="0"/>
              </a:rPr>
              <a:t>eiusmod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tempor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incididunt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en-US" sz="2000" dirty="0" err="1">
                <a:latin typeface="Arial" panose="020B0604020202020204" pitchFamily="34" charset="0"/>
              </a:rPr>
              <a:t>ut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labore</a:t>
            </a:r>
            <a:r>
              <a:rPr lang="en-US" sz="2000" dirty="0">
                <a:latin typeface="Arial" panose="020B0604020202020204" pitchFamily="34" charset="0"/>
              </a:rPr>
              <a:t> et dolore magna </a:t>
            </a:r>
            <a:r>
              <a:rPr lang="en-US" sz="2000" dirty="0" err="1">
                <a:latin typeface="Arial" panose="020B0604020202020204" pitchFamily="34" charset="0"/>
              </a:rPr>
              <a:t>aliqua</a:t>
            </a:r>
            <a:endParaRPr lang="en-US" sz="2000" dirty="0">
              <a:latin typeface="Arial" panose="020B0604020202020204" pitchFamily="34" charset="0"/>
            </a:endParaRPr>
          </a:p>
          <a:p>
            <a:pPr algn="l"/>
            <a:r>
              <a:rPr lang="en-US" sz="2000" dirty="0">
                <a:latin typeface="Arial" panose="020B0604020202020204" pitchFamily="34" charset="0"/>
              </a:rPr>
              <a:t>Ut </a:t>
            </a:r>
            <a:r>
              <a:rPr lang="en-US" sz="2000" dirty="0" err="1">
                <a:latin typeface="Arial" panose="020B0604020202020204" pitchFamily="34" charset="0"/>
              </a:rPr>
              <a:t>enim</a:t>
            </a:r>
            <a:r>
              <a:rPr lang="en-US" sz="2000" dirty="0">
                <a:latin typeface="Arial" panose="020B0604020202020204" pitchFamily="34" charset="0"/>
              </a:rPr>
              <a:t> ad minim </a:t>
            </a:r>
            <a:r>
              <a:rPr lang="en-US" sz="2000" dirty="0" err="1">
                <a:latin typeface="Arial" panose="020B0604020202020204" pitchFamily="34" charset="0"/>
              </a:rPr>
              <a:t>veniam</a:t>
            </a:r>
            <a:endParaRPr lang="en-US" sz="2000" dirty="0">
              <a:latin typeface="Arial" panose="020B0604020202020204" pitchFamily="34" charset="0"/>
            </a:endParaRPr>
          </a:p>
          <a:p>
            <a:pPr algn="l"/>
            <a:r>
              <a:rPr lang="en-US" sz="2000" dirty="0" err="1">
                <a:latin typeface="Arial" panose="020B0604020202020204" pitchFamily="34" charset="0"/>
              </a:rPr>
              <a:t>quis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nostrud</a:t>
            </a:r>
            <a:r>
              <a:rPr lang="en-US" sz="2000" dirty="0">
                <a:latin typeface="Arial" panose="020B0604020202020204" pitchFamily="34" charset="0"/>
              </a:rPr>
              <a:t> exercitation </a:t>
            </a:r>
            <a:r>
              <a:rPr lang="en-US" sz="2000" dirty="0" err="1">
                <a:latin typeface="Arial" panose="020B0604020202020204" pitchFamily="34" charset="0"/>
              </a:rPr>
              <a:t>ullamco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en-US" sz="2000" dirty="0" err="1">
                <a:latin typeface="Arial" panose="020B0604020202020204" pitchFamily="34" charset="0"/>
              </a:rPr>
              <a:t>laboris</a:t>
            </a:r>
            <a:r>
              <a:rPr lang="en-US" sz="2000" dirty="0">
                <a:latin typeface="Arial" panose="020B0604020202020204" pitchFamily="34" charset="0"/>
              </a:rPr>
              <a:t> nisi </a:t>
            </a:r>
            <a:r>
              <a:rPr lang="en-US" sz="2000" dirty="0" err="1">
                <a:latin typeface="Arial" panose="020B0604020202020204" pitchFamily="34" charset="0"/>
              </a:rPr>
              <a:t>ut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aliquip</a:t>
            </a:r>
            <a:r>
              <a:rPr lang="en-US" sz="2000" dirty="0">
                <a:latin typeface="Arial" panose="020B0604020202020204" pitchFamily="34" charset="0"/>
              </a:rPr>
              <a:t> ex </a:t>
            </a:r>
            <a:r>
              <a:rPr lang="en-US" sz="2000" dirty="0" err="1">
                <a:latin typeface="Arial" panose="020B0604020202020204" pitchFamily="34" charset="0"/>
              </a:rPr>
              <a:t>ea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commodo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consequat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9E7DD60-228C-854E-957D-515746BD03CE}"/>
              </a:ext>
            </a:extLst>
          </p:cNvPr>
          <p:cNvSpPr/>
          <p:nvPr/>
        </p:nvSpPr>
        <p:spPr>
          <a:xfrm>
            <a:off x="5355210" y="1241297"/>
            <a:ext cx="3337088" cy="2875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CC71E2DE-98F8-DB4D-B2A1-024CC1A9B5BF}"/>
              </a:ext>
            </a:extLst>
          </p:cNvPr>
          <p:cNvSpPr txBox="1">
            <a:spLocks/>
          </p:cNvSpPr>
          <p:nvPr/>
        </p:nvSpPr>
        <p:spPr>
          <a:xfrm>
            <a:off x="385713" y="470109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Referencias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:</a:t>
            </a:r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B4EC69F5-D711-9543-8622-DBAA6296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WLC18-#####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A0A15170-7E5E-FC47-8829-C48D97B85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4</a:t>
            </a:fld>
            <a:endParaRPr lang="es-ES_tradnl"/>
          </a:p>
        </p:txBody>
      </p:sp>
      <p:sp>
        <p:nvSpPr>
          <p:cNvPr id="10" name="Rectángulo 8">
            <a:extLst>
              <a:ext uri="{FF2B5EF4-FFF2-40B4-BE49-F238E27FC236}">
                <a16:creationId xmlns:a16="http://schemas.microsoft.com/office/drawing/2014/main" id="{C6018E17-4475-7848-8753-FCD08C8D6BF2}"/>
              </a:ext>
            </a:extLst>
          </p:cNvPr>
          <p:cNvSpPr/>
          <p:nvPr/>
        </p:nvSpPr>
        <p:spPr>
          <a:xfrm>
            <a:off x="-282805" y="4330481"/>
            <a:ext cx="9709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</a:rPr>
              <a:t>*Por favor use en su presentación Fuente Arial*</a:t>
            </a:r>
            <a:endParaRPr lang="es-ES_tradnl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15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D387DA-AF53-B840-B616-8E04923B5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WLC18-#####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0415DF3-F622-BB4E-9CD6-6B1F4AB56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5</a:t>
            </a:fld>
            <a:endParaRPr lang="es-ES_tradnl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5DAF389-93E4-FB4F-A1C5-DB6A51019E5C}"/>
              </a:ext>
            </a:extLst>
          </p:cNvPr>
          <p:cNvSpPr txBox="1">
            <a:spLocks/>
          </p:cNvSpPr>
          <p:nvPr/>
        </p:nvSpPr>
        <p:spPr>
          <a:xfrm>
            <a:off x="4572000" y="1509601"/>
            <a:ext cx="4676479" cy="27931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latin typeface="Arial" panose="020B0604020202020204" pitchFamily="34" charset="0"/>
              </a:rPr>
              <a:t>Lorem ipsum dolor sit </a:t>
            </a:r>
            <a:r>
              <a:rPr lang="en-US" sz="2000" dirty="0" err="1">
                <a:latin typeface="Arial" panose="020B0604020202020204" pitchFamily="34" charset="0"/>
              </a:rPr>
              <a:t>amet</a:t>
            </a:r>
            <a:endParaRPr lang="en-US" sz="2000" dirty="0">
              <a:latin typeface="Arial" panose="020B0604020202020204" pitchFamily="34" charset="0"/>
            </a:endParaRPr>
          </a:p>
          <a:p>
            <a:pPr algn="l"/>
            <a:r>
              <a:rPr lang="en-US" sz="2000" dirty="0" err="1">
                <a:latin typeface="Arial" panose="020B0604020202020204" pitchFamily="34" charset="0"/>
              </a:rPr>
              <a:t>consectetur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adipiscing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elit</a:t>
            </a:r>
            <a:endParaRPr lang="en-US" sz="2000" dirty="0">
              <a:latin typeface="Arial" panose="020B0604020202020204" pitchFamily="34" charset="0"/>
            </a:endParaRPr>
          </a:p>
          <a:p>
            <a:pPr algn="l"/>
            <a:r>
              <a:rPr lang="en-US" sz="2000" dirty="0">
                <a:latin typeface="Arial" panose="020B0604020202020204" pitchFamily="34" charset="0"/>
              </a:rPr>
              <a:t>sed do </a:t>
            </a:r>
            <a:r>
              <a:rPr lang="en-US" sz="2000" dirty="0" err="1">
                <a:latin typeface="Arial" panose="020B0604020202020204" pitchFamily="34" charset="0"/>
              </a:rPr>
              <a:t>eiusmod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tempor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incididunt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en-US" sz="2000" dirty="0" err="1">
                <a:latin typeface="Arial" panose="020B0604020202020204" pitchFamily="34" charset="0"/>
              </a:rPr>
              <a:t>ut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labore</a:t>
            </a:r>
            <a:r>
              <a:rPr lang="en-US" sz="2000" dirty="0">
                <a:latin typeface="Arial" panose="020B0604020202020204" pitchFamily="34" charset="0"/>
              </a:rPr>
              <a:t> et dolore magna </a:t>
            </a:r>
            <a:r>
              <a:rPr lang="en-US" sz="2000" dirty="0" err="1">
                <a:latin typeface="Arial" panose="020B0604020202020204" pitchFamily="34" charset="0"/>
              </a:rPr>
              <a:t>aliqua</a:t>
            </a:r>
            <a:endParaRPr lang="en-US" sz="2000" dirty="0">
              <a:latin typeface="Arial" panose="020B0604020202020204" pitchFamily="34" charset="0"/>
            </a:endParaRPr>
          </a:p>
          <a:p>
            <a:pPr algn="l"/>
            <a:r>
              <a:rPr lang="en-US" sz="2000" dirty="0">
                <a:latin typeface="Arial" panose="020B0604020202020204" pitchFamily="34" charset="0"/>
              </a:rPr>
              <a:t>Ut </a:t>
            </a:r>
            <a:r>
              <a:rPr lang="en-US" sz="2000" dirty="0" err="1">
                <a:latin typeface="Arial" panose="020B0604020202020204" pitchFamily="34" charset="0"/>
              </a:rPr>
              <a:t>enim</a:t>
            </a:r>
            <a:r>
              <a:rPr lang="en-US" sz="2000" dirty="0">
                <a:latin typeface="Arial" panose="020B0604020202020204" pitchFamily="34" charset="0"/>
              </a:rPr>
              <a:t> ad minim </a:t>
            </a:r>
            <a:r>
              <a:rPr lang="en-US" sz="2000" dirty="0" err="1">
                <a:latin typeface="Arial" panose="020B0604020202020204" pitchFamily="34" charset="0"/>
              </a:rPr>
              <a:t>veniam</a:t>
            </a:r>
            <a:endParaRPr lang="en-US" sz="2000" dirty="0">
              <a:latin typeface="Arial" panose="020B0604020202020204" pitchFamily="34" charset="0"/>
            </a:endParaRPr>
          </a:p>
          <a:p>
            <a:pPr algn="l"/>
            <a:r>
              <a:rPr lang="en-US" sz="2000" dirty="0" err="1">
                <a:latin typeface="Arial" panose="020B0604020202020204" pitchFamily="34" charset="0"/>
              </a:rPr>
              <a:t>quis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nostrud</a:t>
            </a:r>
            <a:r>
              <a:rPr lang="en-US" sz="2000" dirty="0">
                <a:latin typeface="Arial" panose="020B0604020202020204" pitchFamily="34" charset="0"/>
              </a:rPr>
              <a:t> exercitation </a:t>
            </a:r>
            <a:r>
              <a:rPr lang="en-US" sz="2000" dirty="0" err="1">
                <a:latin typeface="Arial" panose="020B0604020202020204" pitchFamily="34" charset="0"/>
              </a:rPr>
              <a:t>ullamco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en-US" sz="2000" dirty="0" err="1">
                <a:latin typeface="Arial" panose="020B0604020202020204" pitchFamily="34" charset="0"/>
              </a:rPr>
              <a:t>laboris</a:t>
            </a:r>
            <a:r>
              <a:rPr lang="en-US" sz="2000" dirty="0">
                <a:latin typeface="Arial" panose="020B0604020202020204" pitchFamily="34" charset="0"/>
              </a:rPr>
              <a:t> nisi </a:t>
            </a:r>
            <a:r>
              <a:rPr lang="en-US" sz="2000" dirty="0" err="1">
                <a:latin typeface="Arial" panose="020B0604020202020204" pitchFamily="34" charset="0"/>
              </a:rPr>
              <a:t>ut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aliquip</a:t>
            </a:r>
            <a:r>
              <a:rPr lang="en-US" sz="2000" dirty="0">
                <a:latin typeface="Arial" panose="020B0604020202020204" pitchFamily="34" charset="0"/>
              </a:rPr>
              <a:t> ex </a:t>
            </a:r>
            <a:r>
              <a:rPr lang="en-US" sz="2000" dirty="0" err="1">
                <a:latin typeface="Arial" panose="020B0604020202020204" pitchFamily="34" charset="0"/>
              </a:rPr>
              <a:t>ea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commodo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consequat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629185A-3E88-CA40-A48F-BD4942413E92}"/>
              </a:ext>
            </a:extLst>
          </p:cNvPr>
          <p:cNvSpPr/>
          <p:nvPr/>
        </p:nvSpPr>
        <p:spPr>
          <a:xfrm>
            <a:off x="803344" y="1334169"/>
            <a:ext cx="3337088" cy="2875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ectángulo 8">
            <a:extLst>
              <a:ext uri="{FF2B5EF4-FFF2-40B4-BE49-F238E27FC236}">
                <a16:creationId xmlns:a16="http://schemas.microsoft.com/office/drawing/2014/main" id="{AE7A25CE-C978-A748-B551-965BCFDC022E}"/>
              </a:ext>
            </a:extLst>
          </p:cNvPr>
          <p:cNvSpPr/>
          <p:nvPr/>
        </p:nvSpPr>
        <p:spPr>
          <a:xfrm>
            <a:off x="-282805" y="4330481"/>
            <a:ext cx="9709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</a:rPr>
              <a:t>*Por favor use en su presentación Fuente Arial*</a:t>
            </a:r>
            <a:endParaRPr lang="es-ES_tradnl" sz="2400" b="1" dirty="0">
              <a:latin typeface="Arial" panose="020B0604020202020204" pitchFamily="34" charset="0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AE8E1CFF-1470-454A-8095-C02AFE656D4E}"/>
              </a:ext>
            </a:extLst>
          </p:cNvPr>
          <p:cNvSpPr txBox="1">
            <a:spLocks/>
          </p:cNvSpPr>
          <p:nvPr/>
        </p:nvSpPr>
        <p:spPr>
          <a:xfrm>
            <a:off x="1347342" y="259193"/>
            <a:ext cx="6203622" cy="10058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latin typeface="Arial" panose="020B0604020202020204" pitchFamily="34" charset="0"/>
              </a:rPr>
              <a:t>Ejemplo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Texto</a:t>
            </a:r>
            <a:r>
              <a:rPr lang="en-US" sz="3600" dirty="0">
                <a:latin typeface="Arial" panose="020B0604020202020204" pitchFamily="34" charset="0"/>
              </a:rPr>
              <a:t> con Imagen </a:t>
            </a:r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2966CFAB-3C83-AE41-84E2-72ECE78695DA}"/>
              </a:ext>
            </a:extLst>
          </p:cNvPr>
          <p:cNvSpPr txBox="1">
            <a:spLocks/>
          </p:cNvSpPr>
          <p:nvPr/>
        </p:nvSpPr>
        <p:spPr>
          <a:xfrm>
            <a:off x="385713" y="470109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Referencias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98471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5FC51D8-8910-1347-9A23-FE61B0AF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WLC18-#####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5FDA7C2-E905-1E44-9C3F-80BF4ECCE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6</a:t>
            </a:fld>
            <a:endParaRPr lang="es-ES_tradnl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F27B09E-7FF0-F54B-8768-0EB413146AE6}"/>
              </a:ext>
            </a:extLst>
          </p:cNvPr>
          <p:cNvSpPr txBox="1">
            <a:spLocks/>
          </p:cNvSpPr>
          <p:nvPr/>
        </p:nvSpPr>
        <p:spPr>
          <a:xfrm>
            <a:off x="1480148" y="262176"/>
            <a:ext cx="6203622" cy="10058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latin typeface="Arial" panose="020B0604020202020204" pitchFamily="34" charset="0"/>
              </a:rPr>
              <a:t>Ejemplo</a:t>
            </a:r>
            <a:r>
              <a:rPr lang="en-US" sz="3600" dirty="0">
                <a:latin typeface="Arial" panose="020B0604020202020204" pitchFamily="34" charset="0"/>
              </a:rPr>
              <a:t> con Imagen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E3B76CB-6EF4-5545-9D28-BE881377EEF3}"/>
              </a:ext>
            </a:extLst>
          </p:cNvPr>
          <p:cNvSpPr/>
          <p:nvPr/>
        </p:nvSpPr>
        <p:spPr>
          <a:xfrm>
            <a:off x="849063" y="1334169"/>
            <a:ext cx="7286919" cy="2875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ángulo 8">
            <a:extLst>
              <a:ext uri="{FF2B5EF4-FFF2-40B4-BE49-F238E27FC236}">
                <a16:creationId xmlns:a16="http://schemas.microsoft.com/office/drawing/2014/main" id="{5B81A28B-A8F8-6549-84CC-7C8DA63F80F0}"/>
              </a:ext>
            </a:extLst>
          </p:cNvPr>
          <p:cNvSpPr/>
          <p:nvPr/>
        </p:nvSpPr>
        <p:spPr>
          <a:xfrm>
            <a:off x="-282805" y="4330481"/>
            <a:ext cx="9709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</a:rPr>
              <a:t>*Por favor use en su presentación Fuente Arial*</a:t>
            </a:r>
            <a:endParaRPr lang="es-ES_tradnl" sz="2400" b="1" dirty="0">
              <a:latin typeface="Arial" panose="020B0604020202020204" pitchFamily="34" charset="0"/>
            </a:endParaRP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4BBBDA00-75F5-2446-877F-2F5BF9C49FEF}"/>
              </a:ext>
            </a:extLst>
          </p:cNvPr>
          <p:cNvSpPr txBox="1">
            <a:spLocks/>
          </p:cNvSpPr>
          <p:nvPr/>
        </p:nvSpPr>
        <p:spPr>
          <a:xfrm>
            <a:off x="385713" y="470109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Referencias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621244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</TotalTime>
  <Words>272</Words>
  <Application>Microsoft Macintosh PowerPoint</Application>
  <PresentationFormat>Presentación en pantalla (16:9)</PresentationFormat>
  <Paragraphs>60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Ejemplo con dos columnas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 Roberto Delgado Cortés</dc:creator>
  <cp:lastModifiedBy>Marco Roberto Delgado Cortés</cp:lastModifiedBy>
  <cp:revision>5</cp:revision>
  <dcterms:created xsi:type="dcterms:W3CDTF">2021-04-20T20:29:46Z</dcterms:created>
  <dcterms:modified xsi:type="dcterms:W3CDTF">2021-08-13T21:16:43Z</dcterms:modified>
</cp:coreProperties>
</file>